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8" r:id="rId16"/>
    <p:sldId id="282" r:id="rId17"/>
    <p:sldId id="275" r:id="rId18"/>
    <p:sldId id="279" r:id="rId19"/>
    <p:sldId id="277" r:id="rId20"/>
    <p:sldId id="280" r:id="rId21"/>
    <p:sldId id="288" r:id="rId22"/>
    <p:sldId id="289" r:id="rId23"/>
    <p:sldId id="281" r:id="rId24"/>
    <p:sldId id="283" r:id="rId25"/>
    <p:sldId id="290" r:id="rId26"/>
    <p:sldId id="284" r:id="rId27"/>
    <p:sldId id="291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3247C-0DF9-494F-A6DB-B4A9B5BC925D}" type="datetimeFigureOut">
              <a:rPr lang="en-US" smtClean="0"/>
              <a:t>10/31/2014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FEB8-B2C2-447D-BB1E-D41B025C2D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17100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3247C-0DF9-494F-A6DB-B4A9B5BC925D}" type="datetimeFigureOut">
              <a:rPr lang="en-US" smtClean="0"/>
              <a:t>10/31/2014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FEB8-B2C2-447D-BB1E-D41B025C2D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6887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3247C-0DF9-494F-A6DB-B4A9B5BC925D}" type="datetimeFigureOut">
              <a:rPr lang="en-US" smtClean="0"/>
              <a:t>10/31/2014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FEB8-B2C2-447D-BB1E-D41B025C2D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61717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for10x 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4827" y="6031602"/>
            <a:ext cx="2400066" cy="5715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hidden">
          <a:xfrm>
            <a:off x="4655" y="857"/>
            <a:ext cx="9143750" cy="6857143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6513794" y="6631979"/>
            <a:ext cx="1662322" cy="15388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500" dirty="0">
                <a:solidFill>
                  <a:schemeClr val="bg2">
                    <a:lumMod val="90000"/>
                  </a:schemeClr>
                </a:solidFill>
              </a:rPr>
              <a:t>Copyright © 2012. </a:t>
            </a:r>
            <a:r>
              <a:rPr lang="en-US" sz="500" dirty="0" err="1">
                <a:solidFill>
                  <a:schemeClr val="bg2">
                    <a:lumMod val="90000"/>
                  </a:schemeClr>
                </a:solidFill>
              </a:rPr>
              <a:t>Infor</a:t>
            </a:r>
            <a:r>
              <a:rPr lang="en-US" sz="500" dirty="0">
                <a:solidFill>
                  <a:schemeClr val="bg2">
                    <a:lumMod val="90000"/>
                  </a:schemeClr>
                </a:solidFill>
              </a:rPr>
              <a:t>. All Rights Reserved. www.infor.com</a:t>
            </a:r>
          </a:p>
          <a:p>
            <a:pPr algn="r"/>
            <a:endParaRPr lang="en-US" sz="50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9144000" cy="2745945"/>
          </a:xfrm>
        </p:spPr>
        <p:txBody>
          <a:bodyPr/>
          <a:lstStyle>
            <a:lvl1pPr marL="0" indent="0">
              <a:buFontTx/>
              <a:buNone/>
              <a:defRPr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1156281" y="2769041"/>
            <a:ext cx="7001407" cy="13716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17" name="Subtitle 2"/>
          <p:cNvSpPr>
            <a:spLocks noGrp="1"/>
          </p:cNvSpPr>
          <p:nvPr>
            <p:ph type="subTitle" idx="1"/>
          </p:nvPr>
        </p:nvSpPr>
        <p:spPr>
          <a:xfrm>
            <a:off x="1142798" y="4393001"/>
            <a:ext cx="7014891" cy="914400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bg2">
                    <a:lumMod val="25000"/>
                  </a:schemeClr>
                </a:solidFill>
                <a:latin typeface="+mj-lt"/>
                <a:ea typeface="Tahoma" pitchFamily="34" charset="0"/>
                <a:cs typeface="Tahoma" pitchFamily="34" charset="0"/>
              </a:defRPr>
            </a:lvl1pPr>
            <a:lvl2pPr marL="4571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6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7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9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2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pic>
        <p:nvPicPr>
          <p:cNvPr id="9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97" y="3561046"/>
            <a:ext cx="406060" cy="494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Slide Number Placeholder 3"/>
          <p:cNvSpPr txBox="1">
            <a:spLocks/>
          </p:cNvSpPr>
          <p:nvPr userDrawn="1"/>
        </p:nvSpPr>
        <p:spPr>
          <a:xfrm>
            <a:off x="8157688" y="6418168"/>
            <a:ext cx="986312" cy="426107"/>
          </a:xfrm>
          <a:prstGeom prst="rect">
            <a:avLst/>
          </a:prstGeom>
        </p:spPr>
        <p:txBody>
          <a:bodyPr lIns="57598" tIns="28799" rIns="57598" bIns="28799" anchor="ctr"/>
          <a:lstStyle>
            <a:defPPr>
              <a:defRPr lang="en-US"/>
            </a:defPPr>
            <a:lvl1pPr marL="0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5759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51519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77278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03037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28796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354556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080315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06074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6E7781AA-5C7B-4A6F-8438-A17DCECA115B}" type="slidenum">
              <a:rPr lang="en-US" sz="1000" smtClean="0">
                <a:solidFill>
                  <a:schemeClr val="bg2">
                    <a:lumMod val="75000"/>
                  </a:schemeClr>
                </a:solidFill>
              </a:rPr>
              <a:pPr algn="ctr"/>
              <a:t>‹#›</a:t>
            </a:fld>
            <a:endParaRPr lang="en-US" sz="10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24017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for10x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"/>
          <p:cNvSpPr>
            <a:spLocks noGrp="1"/>
          </p:cNvSpPr>
          <p:nvPr>
            <p:ph type="title" hasCustomPrompt="1"/>
          </p:nvPr>
        </p:nvSpPr>
        <p:spPr>
          <a:xfrm>
            <a:off x="1156281" y="366813"/>
            <a:ext cx="7001407" cy="13716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1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97" y="1152150"/>
            <a:ext cx="406060" cy="494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26628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3247C-0DF9-494F-A6DB-B4A9B5BC925D}" type="datetimeFigureOut">
              <a:rPr lang="en-US" smtClean="0"/>
              <a:t>10/31/2014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FEB8-B2C2-447D-BB1E-D41B025C2D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18887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3247C-0DF9-494F-A6DB-B4A9B5BC925D}" type="datetimeFigureOut">
              <a:rPr lang="en-US" smtClean="0"/>
              <a:t>10/31/2014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FEB8-B2C2-447D-BB1E-D41B025C2D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09927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3247C-0DF9-494F-A6DB-B4A9B5BC925D}" type="datetimeFigureOut">
              <a:rPr lang="en-US" smtClean="0"/>
              <a:t>10/31/2014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FEB8-B2C2-447D-BB1E-D41B025C2D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56387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3247C-0DF9-494F-A6DB-B4A9B5BC925D}" type="datetimeFigureOut">
              <a:rPr lang="en-US" smtClean="0"/>
              <a:t>10/31/2014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FEB8-B2C2-447D-BB1E-D41B025C2D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6577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3247C-0DF9-494F-A6DB-B4A9B5BC925D}" type="datetimeFigureOut">
              <a:rPr lang="en-US" smtClean="0"/>
              <a:t>10/31/2014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FEB8-B2C2-447D-BB1E-D41B025C2D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2647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3247C-0DF9-494F-A6DB-B4A9B5BC925D}" type="datetimeFigureOut">
              <a:rPr lang="en-US" smtClean="0"/>
              <a:t>10/31/2014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FEB8-B2C2-447D-BB1E-D41B025C2D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57136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3247C-0DF9-494F-A6DB-B4A9B5BC925D}" type="datetimeFigureOut">
              <a:rPr lang="en-US" smtClean="0"/>
              <a:t>10/31/2014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FEB8-B2C2-447D-BB1E-D41B025C2D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52945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3247C-0DF9-494F-A6DB-B4A9B5BC925D}" type="datetimeFigureOut">
              <a:rPr lang="en-US" smtClean="0"/>
              <a:t>10/31/2014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FEB8-B2C2-447D-BB1E-D41B025C2D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17927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E3247C-0DF9-494F-A6DB-B4A9B5BC925D}" type="datetimeFigureOut">
              <a:rPr lang="en-US" smtClean="0"/>
              <a:t>10/31/2014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AFEB8-B2C2-447D-BB1E-D41B025C2D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40689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err="1" smtClean="0"/>
              <a:t>Infor</a:t>
            </a:r>
            <a:r>
              <a:rPr lang="en-US" dirty="0" smtClean="0"/>
              <a:t> LN – Romanian Localization - Distribution</a:t>
            </a:r>
            <a:endParaRPr lang="en-US" dirty="0"/>
          </a:p>
        </p:txBody>
      </p:sp>
      <p:sp>
        <p:nvSpPr>
          <p:cNvPr id="15" name="Subtitle 1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Silvia Eliza </a:t>
            </a:r>
            <a:r>
              <a:rPr lang="en-US" dirty="0" err="1" smtClean="0"/>
              <a:t>Culianu</a:t>
            </a:r>
            <a:r>
              <a:rPr lang="en-US" dirty="0" smtClean="0"/>
              <a:t>, ITC SA</a:t>
            </a:r>
            <a:endParaRPr lang="en-US" dirty="0"/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1"/>
          </p:nvPr>
        </p:nvSpPr>
        <p:spPr/>
      </p:sp>
      <p:pic>
        <p:nvPicPr>
          <p:cNvPr id="6" name="Picture 2" descr="80069647_ERP_CNC-metal_cutting-PPT_1707x38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" r="48"/>
          <a:stretch>
            <a:fillRect/>
          </a:stretch>
        </p:blipFill>
        <p:spPr bwMode="auto">
          <a:xfrm>
            <a:off x="0" y="1226"/>
            <a:ext cx="9144000" cy="2745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6986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8. Sales/Purchase Listing </a:t>
            </a:r>
            <a:br>
              <a:rPr lang="en-US" dirty="0" smtClean="0"/>
            </a:br>
            <a:r>
              <a:rPr lang="en-US" dirty="0" smtClean="0"/>
              <a:t>(390 Statement)</a:t>
            </a:r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72816"/>
            <a:ext cx="2905125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628800"/>
            <a:ext cx="4191000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628925"/>
            <a:ext cx="3914775" cy="101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647174"/>
            <a:ext cx="3486150" cy="227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7513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4624"/>
            <a:ext cx="7525469" cy="2306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8" y="2564904"/>
            <a:ext cx="8201025" cy="413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23315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9. Inventory Trial Balance</a:t>
            </a:r>
            <a:endParaRPr 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500188"/>
            <a:ext cx="5676900" cy="385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58844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Warehouse</a:t>
            </a:r>
            <a:endParaRPr lang="en-US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24039"/>
            <a:ext cx="5074592" cy="2541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4581128"/>
            <a:ext cx="4029075" cy="170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5840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Reconciliation</a:t>
            </a:r>
            <a:endParaRPr lang="en-US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72816"/>
            <a:ext cx="4762500" cy="268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0413" y="4365104"/>
            <a:ext cx="4010025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62337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Warehouse</a:t>
            </a:r>
            <a:endParaRPr lang="en-US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1735410"/>
            <a:ext cx="8782050" cy="493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74276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8225" y="2661270"/>
            <a:ext cx="7067550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57598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570" y="6165304"/>
            <a:ext cx="6381750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5828878"/>
            <a:ext cx="6581775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268760"/>
            <a:ext cx="73914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14755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Warehouse</a:t>
            </a:r>
            <a:endParaRPr lang="en-US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8" y="1777107"/>
            <a:ext cx="9036496" cy="4676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63895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25" y="2386013"/>
            <a:ext cx="7143750" cy="208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58348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1.	Localization Menu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892" y="1700808"/>
            <a:ext cx="2867025" cy="501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4260" y="3140968"/>
            <a:ext cx="1476375" cy="116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5602" y="1268760"/>
            <a:ext cx="3152775" cy="234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5185" y="3140968"/>
            <a:ext cx="2600325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9161" y="4941168"/>
            <a:ext cx="1019175" cy="101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5013176"/>
            <a:ext cx="2971800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2306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852936"/>
            <a:ext cx="9144000" cy="25124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18148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Warehouse</a:t>
            </a:r>
            <a:endParaRPr lang="en-US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47351"/>
            <a:ext cx="8892480" cy="4605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14270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75" y="1703784"/>
            <a:ext cx="893445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4801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Reconciliation</a:t>
            </a:r>
            <a:endParaRPr lang="en-US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8" y="1988840"/>
            <a:ext cx="8964488" cy="4426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5571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038" y="2266950"/>
            <a:ext cx="7019925" cy="232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0737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01" y="1988840"/>
            <a:ext cx="901065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16363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Reconciliation</a:t>
            </a:r>
            <a:endParaRPr lang="en-US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277" y="1988840"/>
            <a:ext cx="8844219" cy="439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4479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32856"/>
            <a:ext cx="9127005" cy="3734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17254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2</a:t>
            </a:r>
            <a:r>
              <a:rPr lang="en-US" dirty="0" smtClean="0"/>
              <a:t>. Receipt Note</a:t>
            </a:r>
            <a:endParaRPr lang="en-US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266526"/>
            <a:ext cx="7776864" cy="4591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9716" y="764704"/>
            <a:ext cx="4176464" cy="2300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08143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4659" y="190310"/>
            <a:ext cx="7001407" cy="1080120"/>
          </a:xfrm>
        </p:spPr>
        <p:txBody>
          <a:bodyPr>
            <a:normAutofit fontScale="90000"/>
          </a:bodyPr>
          <a:lstStyle/>
          <a:p>
            <a:r>
              <a:rPr lang="en-US" dirty="0"/>
              <a:t>3</a:t>
            </a:r>
            <a:r>
              <a:rPr lang="en-US" dirty="0" smtClean="0"/>
              <a:t>. Production Receipt , Transfer  and Restitution Note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04098"/>
            <a:ext cx="9144000" cy="2353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340768"/>
            <a:ext cx="5040560" cy="37514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95477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4. Consumption Note for production</a:t>
            </a:r>
            <a:endParaRPr lang="en-US" dirty="0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980728"/>
            <a:ext cx="4554352" cy="2880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564904"/>
            <a:ext cx="314325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3" y="4221088"/>
            <a:ext cx="9084121" cy="2406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52658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5.Packing Slip</a:t>
            </a: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781" y="1628800"/>
            <a:ext cx="6023411" cy="3460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476672"/>
            <a:ext cx="3862561" cy="25727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229201"/>
            <a:ext cx="2160240" cy="490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634956"/>
            <a:ext cx="6048672" cy="1178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2037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6. Invoice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72816"/>
            <a:ext cx="8562975" cy="493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90990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840" y="116632"/>
            <a:ext cx="6953250" cy="357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0509" y="4849341"/>
            <a:ext cx="26574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510" y="5470351"/>
            <a:ext cx="6991350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05401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7. </a:t>
            </a:r>
            <a:r>
              <a:rPr lang="en-US" dirty="0" err="1" smtClean="0"/>
              <a:t>Intrastat</a:t>
            </a:r>
            <a:r>
              <a:rPr lang="en-US" dirty="0" smtClean="0"/>
              <a:t> Statements</a:t>
            </a: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35" y="1700808"/>
            <a:ext cx="2571750" cy="170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7394" y="1304855"/>
            <a:ext cx="3888432" cy="1102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2276872"/>
            <a:ext cx="3627148" cy="995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1610" y="3272264"/>
            <a:ext cx="4035714" cy="1414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7696" y="3645024"/>
            <a:ext cx="2458200" cy="1657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4869160"/>
            <a:ext cx="3171825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22759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405</TotalTime>
  <Words>59</Words>
  <Application>Microsoft Office PowerPoint</Application>
  <PresentationFormat>On-screen Show (4:3)</PresentationFormat>
  <Paragraphs>18</Paragraphs>
  <Slides>27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Office Theme</vt:lpstr>
      <vt:lpstr>Infor LN – Romanian Localization - Distribution</vt:lpstr>
      <vt:lpstr>1. Localization Menu</vt:lpstr>
      <vt:lpstr>2. Receipt Note</vt:lpstr>
      <vt:lpstr>3. Production Receipt , Transfer  and Restitution Note</vt:lpstr>
      <vt:lpstr>4. Consumption Note for production</vt:lpstr>
      <vt:lpstr>5.Packing Slip</vt:lpstr>
      <vt:lpstr>6. Invoice</vt:lpstr>
      <vt:lpstr>PowerPoint Presentation</vt:lpstr>
      <vt:lpstr>7. Intrastat Statements</vt:lpstr>
      <vt:lpstr>8. Sales/Purchase Listing  (390 Statement)</vt:lpstr>
      <vt:lpstr>PowerPoint Presentation</vt:lpstr>
      <vt:lpstr>9. Inventory Trial Balance</vt:lpstr>
      <vt:lpstr>Warehouse</vt:lpstr>
      <vt:lpstr>Reconciliation</vt:lpstr>
      <vt:lpstr>Warehouse</vt:lpstr>
      <vt:lpstr>PowerPoint Presentation</vt:lpstr>
      <vt:lpstr>PowerPoint Presentation</vt:lpstr>
      <vt:lpstr>Warehouse</vt:lpstr>
      <vt:lpstr>PowerPoint Presentation</vt:lpstr>
      <vt:lpstr>PowerPoint Presentation</vt:lpstr>
      <vt:lpstr>Warehouse</vt:lpstr>
      <vt:lpstr>PowerPoint Presentation</vt:lpstr>
      <vt:lpstr>Reconciliation</vt:lpstr>
      <vt:lpstr>PowerPoint Presentation</vt:lpstr>
      <vt:lpstr>PowerPoint Presentation</vt:lpstr>
      <vt:lpstr>Reconciliation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Infor LN</dc:title>
  <dc:creator>Silvia Eliza Culianu</dc:creator>
  <cp:lastModifiedBy>Silvia Eliza Culianu</cp:lastModifiedBy>
  <cp:revision>58</cp:revision>
  <dcterms:created xsi:type="dcterms:W3CDTF">2014-10-29T10:40:35Z</dcterms:created>
  <dcterms:modified xsi:type="dcterms:W3CDTF">2014-10-31T09:33:28Z</dcterms:modified>
</cp:coreProperties>
</file>