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1"/>
  </p:notesMasterIdLst>
  <p:handoutMasterIdLst>
    <p:handoutMasterId r:id="rId22"/>
  </p:handoutMasterIdLst>
  <p:sldIdLst>
    <p:sldId id="256" r:id="rId2"/>
    <p:sldId id="257" r:id="rId3"/>
    <p:sldId id="267" r:id="rId4"/>
    <p:sldId id="258" r:id="rId5"/>
    <p:sldId id="286" r:id="rId6"/>
    <p:sldId id="292" r:id="rId7"/>
    <p:sldId id="290" r:id="rId8"/>
    <p:sldId id="293" r:id="rId9"/>
    <p:sldId id="259" r:id="rId10"/>
    <p:sldId id="297" r:id="rId11"/>
    <p:sldId id="288" r:id="rId12"/>
    <p:sldId id="298" r:id="rId13"/>
    <p:sldId id="289" r:id="rId14"/>
    <p:sldId id="299" r:id="rId15"/>
    <p:sldId id="294" r:id="rId16"/>
    <p:sldId id="287" r:id="rId17"/>
    <p:sldId id="291" r:id="rId18"/>
    <p:sldId id="296" r:id="rId19"/>
    <p:sldId id="284" r:id="rId20"/>
  </p:sldIdLst>
  <p:sldSz cx="16257588" cy="9144000"/>
  <p:notesSz cx="6858000" cy="9144000"/>
  <p:defaultTextStyle>
    <a:defPPr>
      <a:defRPr lang="en-US"/>
    </a:defPPr>
    <a:lvl1pPr marL="0" algn="l" defTabSz="1451519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1pPr>
    <a:lvl2pPr marL="725759" algn="l" defTabSz="1451519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2pPr>
    <a:lvl3pPr marL="1451519" algn="l" defTabSz="1451519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3pPr>
    <a:lvl4pPr marL="2177278" algn="l" defTabSz="1451519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4pPr>
    <a:lvl5pPr marL="2903037" algn="l" defTabSz="1451519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5pPr>
    <a:lvl6pPr marL="3628796" algn="l" defTabSz="1451519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6pPr>
    <a:lvl7pPr marL="4354556" algn="l" defTabSz="1451519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7pPr>
    <a:lvl8pPr marL="5080315" algn="l" defTabSz="1451519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8pPr>
    <a:lvl9pPr marL="5806074" algn="l" defTabSz="1451519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968">
          <p15:clr>
            <a:srgbClr val="A4A3A4"/>
          </p15:clr>
        </p15:guide>
        <p15:guide id="2" pos="1295">
          <p15:clr>
            <a:srgbClr val="A4A3A4"/>
          </p15:clr>
        </p15:guide>
        <p15:guide id="3" pos="5120">
          <p15:clr>
            <a:srgbClr val="A4A3A4"/>
          </p15:clr>
        </p15:guide>
        <p15:guide id="4" pos="9144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63262"/>
    <a:srgbClr val="D5000E"/>
    <a:srgbClr val="515359"/>
    <a:srgbClr val="FFDC00"/>
    <a:srgbClr val="96CC28"/>
    <a:srgbClr val="7533A6"/>
    <a:srgbClr val="00998E"/>
    <a:srgbClr val="3340CC"/>
    <a:srgbClr val="A6000B"/>
    <a:srgbClr val="686B7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728" autoAdjust="0"/>
    <p:restoredTop sz="97086" autoAdjust="0"/>
  </p:normalViewPr>
  <p:slideViewPr>
    <p:cSldViewPr>
      <p:cViewPr varScale="1">
        <p:scale>
          <a:sx n="83" d="100"/>
          <a:sy n="83" d="100"/>
        </p:scale>
        <p:origin x="138" y="60"/>
      </p:cViewPr>
      <p:guideLst>
        <p:guide orient="horz" pos="968"/>
        <p:guide pos="1295"/>
        <p:guide pos="5120"/>
        <p:guide pos="9144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18144"/>
    </p:cViewPr>
  </p:sorterViewPr>
  <p:notesViewPr>
    <p:cSldViewPr>
      <p:cViewPr varScale="1">
        <p:scale>
          <a:sx n="84" d="100"/>
          <a:sy n="84" d="100"/>
        </p:scale>
        <p:origin x="-2364" y="-9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417269" y="8594435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sz="1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429000" y="8594435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2CD40DD-BC93-4D46-96F0-58214B8050CF}" type="slidenum">
              <a:rPr lang="en-US" sz="1000" smtClean="0">
                <a:latin typeface="Arial" pitchFamily="34" charset="0"/>
                <a:cs typeface="Arial" pitchFamily="34" charset="0"/>
              </a:rPr>
              <a:t>‹#›</a:t>
            </a:fld>
            <a:endParaRPr lang="en-US" sz="1000"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Header Placeholder 1"/>
          <p:cNvSpPr>
            <a:spLocks noGrp="1"/>
          </p:cNvSpPr>
          <p:nvPr>
            <p:ph type="hdr" sz="quarter"/>
          </p:nvPr>
        </p:nvSpPr>
        <p:spPr>
          <a:xfrm>
            <a:off x="1000360" y="220173"/>
            <a:ext cx="2732220" cy="3293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sz="1000"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Date Placeholder 2"/>
          <p:cNvSpPr>
            <a:spLocks noGrp="1"/>
          </p:cNvSpPr>
          <p:nvPr>
            <p:ph type="dt" idx="1"/>
          </p:nvPr>
        </p:nvSpPr>
        <p:spPr>
          <a:xfrm>
            <a:off x="3884613" y="220173"/>
            <a:ext cx="2580187" cy="3293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555C116-A89E-4ABF-B5F8-752B759D771C}" type="datetimeFigureOut">
              <a:rPr lang="en-US" sz="1000" smtClean="0">
                <a:latin typeface="Arial" pitchFamily="34" charset="0"/>
                <a:cs typeface="Arial" pitchFamily="34" charset="0"/>
              </a:rPr>
              <a:t>10/18/2016</a:t>
            </a:fld>
            <a:endParaRPr lang="en-US" sz="10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9" name="Picture 2" descr="\\psf\Home\Desktop\Infor_TMLogo_RGB_080512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3200" y="220173"/>
            <a:ext cx="360977" cy="329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619049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000360" y="220173"/>
            <a:ext cx="2732220" cy="3293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000">
                <a:latin typeface="Arial" pitchFamily="34" charset="0"/>
                <a:cs typeface="Arial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220173"/>
            <a:ext cx="2580187" cy="3293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000">
                <a:latin typeface="Arial" pitchFamily="34" charset="0"/>
                <a:cs typeface="Arial" pitchFamily="34" charset="0"/>
              </a:defRPr>
            </a:lvl1pPr>
          </a:lstStyle>
          <a:p>
            <a:fld id="{4555C116-A89E-4ABF-B5F8-752B759D771C}" type="datetimeFigureOut">
              <a:rPr lang="en-US" smtClean="0"/>
              <a:pPr/>
              <a:t>10/18/2016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77725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pic>
        <p:nvPicPr>
          <p:cNvPr id="8" name="Picture 2" descr="\\psf\Home\Desktop\Infor_TMLogo_RGB_080512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3200" y="220173"/>
            <a:ext cx="360977" cy="329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Footer Placeholder 3"/>
          <p:cNvSpPr>
            <a:spLocks noGrp="1"/>
          </p:cNvSpPr>
          <p:nvPr>
            <p:ph type="ftr" sz="quarter" idx="4"/>
          </p:nvPr>
        </p:nvSpPr>
        <p:spPr>
          <a:xfrm>
            <a:off x="417269" y="8594435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sz="1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Slide Number Placeholder 4"/>
          <p:cNvSpPr>
            <a:spLocks noGrp="1"/>
          </p:cNvSpPr>
          <p:nvPr>
            <p:ph type="sldNum" sz="quarter" idx="5"/>
          </p:nvPr>
        </p:nvSpPr>
        <p:spPr>
          <a:xfrm>
            <a:off x="3429000" y="8594435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2CD40DD-BC93-4D46-96F0-58214B8050CF}" type="slidenum">
              <a:rPr lang="en-US" sz="1000" smtClean="0">
                <a:latin typeface="Arial" pitchFamily="34" charset="0"/>
                <a:cs typeface="Arial" pitchFamily="34" charset="0"/>
              </a:rPr>
              <a:t>‹#›</a:t>
            </a:fld>
            <a:endParaRPr lang="en-US" sz="100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011156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451519" rtl="0" eaLnBrk="1" latinLnBrk="0" hangingPunct="1">
      <a:defRPr sz="18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725759" algn="l" defTabSz="1451519" rtl="0" eaLnBrk="1" latinLnBrk="0" hangingPunct="1">
      <a:defRPr sz="18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1451519" algn="l" defTabSz="1451519" rtl="0" eaLnBrk="1" latinLnBrk="0" hangingPunct="1">
      <a:defRPr sz="18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2177278" algn="l" defTabSz="1451519" rtl="0" eaLnBrk="1" latinLnBrk="0" hangingPunct="1">
      <a:defRPr sz="18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2903037" algn="l" defTabSz="1451519" rtl="0" eaLnBrk="1" latinLnBrk="0" hangingPunct="1">
      <a:defRPr sz="18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3628796" algn="l" defTabSz="1451519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6pPr>
    <a:lvl7pPr marL="4354556" algn="l" defTabSz="1451519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7pPr>
    <a:lvl8pPr marL="5080315" algn="l" defTabSz="1451519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8pPr>
    <a:lvl9pPr marL="5806074" algn="l" defTabSz="1451519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777875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/>
          <a:lstStyle/>
          <a:p>
            <a:fld id="{416786A1-B9A1-4CB5-8956-6B8A506C013B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443385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777875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/>
          <a:lstStyle/>
          <a:p>
            <a:fld id="{416786A1-B9A1-4CB5-8956-6B8A506C013B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062517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777875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/>
          <a:lstStyle/>
          <a:p>
            <a:fld id="{416786A1-B9A1-4CB5-8956-6B8A506C013B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12380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for10x Logo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 bwMode="hidden">
          <a:xfrm>
            <a:off x="0" y="0"/>
            <a:ext cx="16257588" cy="9144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90284" y="-444990"/>
            <a:ext cx="9144000" cy="914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703685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for10x Bullets with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Placeholder 6"/>
          <p:cNvSpPr>
            <a:spLocks noGrp="1"/>
          </p:cNvSpPr>
          <p:nvPr>
            <p:ph type="body" sz="quarter" idx="12" hasCustomPrompt="1"/>
          </p:nvPr>
        </p:nvSpPr>
        <p:spPr>
          <a:xfrm>
            <a:off x="2057194" y="2522835"/>
            <a:ext cx="12448029" cy="606425"/>
          </a:xfrm>
        </p:spPr>
        <p:txBody>
          <a:bodyPr/>
          <a:lstStyle>
            <a:lvl1pPr marL="0" indent="0">
              <a:buNone/>
              <a:defRPr>
                <a:latin typeface="+mn-lt"/>
              </a:defRPr>
            </a:lvl1pPr>
            <a:lvl2pPr marL="455612" indent="0">
              <a:buNone/>
              <a:defRPr/>
            </a:lvl2pPr>
            <a:lvl3pPr marL="1016000" indent="0">
              <a:buNone/>
              <a:defRPr/>
            </a:lvl3pPr>
            <a:lvl4pPr marL="1473200" indent="0">
              <a:buNone/>
              <a:defRPr/>
            </a:lvl4pPr>
            <a:lvl5pPr marL="1944688" indent="0">
              <a:buNone/>
              <a:defRPr/>
            </a:lvl5pPr>
          </a:lstStyle>
          <a:p>
            <a:pPr lvl="0"/>
            <a:r>
              <a:rPr lang="en-US" dirty="0" smtClean="0"/>
              <a:t>Click to edit subtitle styles</a:t>
            </a:r>
            <a:endParaRPr lang="en-US" dirty="0"/>
          </a:p>
        </p:txBody>
      </p:sp>
      <p:sp>
        <p:nvSpPr>
          <p:cNvPr id="15" name="Title 1"/>
          <p:cNvSpPr>
            <a:spLocks noGrp="1"/>
          </p:cNvSpPr>
          <p:nvPr>
            <p:ph type="title" hasCustomPrompt="1"/>
          </p:nvPr>
        </p:nvSpPr>
        <p:spPr>
          <a:xfrm>
            <a:off x="2055812" y="489084"/>
            <a:ext cx="12448161" cy="1828800"/>
          </a:xfrm>
        </p:spPr>
        <p:txBody>
          <a:bodyPr/>
          <a:lstStyle>
            <a:lvl1pPr algn="l">
              <a:defRPr>
                <a:solidFill>
                  <a:schemeClr val="bg2">
                    <a:lumMod val="25000"/>
                  </a:schemeClr>
                </a:solidFill>
                <a:latin typeface="+mn-lt"/>
              </a:defRPr>
            </a:lvl1pPr>
          </a:lstStyle>
          <a:p>
            <a:r>
              <a:rPr lang="en-US" dirty="0" smtClean="0"/>
              <a:t>Click to edit title style</a:t>
            </a:r>
            <a:endParaRPr lang="en-US" dirty="0"/>
          </a:p>
        </p:txBody>
      </p:sp>
      <p:pic>
        <p:nvPicPr>
          <p:cNvPr id="12" name="Picture 2" descr="\\psf\Home\Desktop\Infor_TMLogo_RGB_08051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084" y="1536200"/>
            <a:ext cx="721955" cy="658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2055811" y="3205890"/>
            <a:ext cx="12448164" cy="5009070"/>
          </a:xfrm>
        </p:spPr>
        <p:txBody>
          <a:bodyPr/>
          <a:lstStyle>
            <a:lvl1pPr>
              <a:lnSpc>
                <a:spcPct val="85000"/>
              </a:lnSpc>
              <a:defRPr sz="3000">
                <a:solidFill>
                  <a:schemeClr val="bg2">
                    <a:lumMod val="25000"/>
                  </a:schemeClr>
                </a:solidFill>
                <a:latin typeface="+mn-lt"/>
              </a:defRPr>
            </a:lvl1pPr>
            <a:lvl2pPr>
              <a:lnSpc>
                <a:spcPct val="85000"/>
              </a:lnSpc>
              <a:defRPr sz="2600">
                <a:solidFill>
                  <a:schemeClr val="bg2">
                    <a:lumMod val="25000"/>
                  </a:schemeClr>
                </a:solidFill>
                <a:latin typeface="+mn-lt"/>
              </a:defRPr>
            </a:lvl2pPr>
            <a:lvl3pPr>
              <a:lnSpc>
                <a:spcPct val="85000"/>
              </a:lnSpc>
              <a:defRPr sz="2200">
                <a:solidFill>
                  <a:schemeClr val="bg2">
                    <a:lumMod val="25000"/>
                  </a:schemeClr>
                </a:solidFill>
                <a:latin typeface="+mn-lt"/>
              </a:defRPr>
            </a:lvl3pPr>
            <a:lvl4pPr>
              <a:lnSpc>
                <a:spcPct val="85000"/>
              </a:lnSpc>
              <a:defRPr sz="1800">
                <a:solidFill>
                  <a:schemeClr val="bg2">
                    <a:lumMod val="25000"/>
                  </a:schemeClr>
                </a:solidFill>
                <a:latin typeface="+mn-lt"/>
              </a:defRPr>
            </a:lvl4pPr>
            <a:lvl5pPr>
              <a:lnSpc>
                <a:spcPct val="85000"/>
              </a:lnSpc>
              <a:defRPr sz="1600">
                <a:solidFill>
                  <a:schemeClr val="bg2">
                    <a:lumMod val="25000"/>
                  </a:schemeClr>
                </a:solidFill>
                <a:latin typeface="+mn-lt"/>
              </a:defRPr>
            </a:lvl5pPr>
          </a:lstStyle>
          <a:p>
            <a:pPr lvl="0"/>
            <a:r>
              <a:rPr lang="en-US" dirty="0" smtClean="0"/>
              <a:t>Click to edit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1019100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for10x Title and Sub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itle 1"/>
          <p:cNvSpPr>
            <a:spLocks noGrp="1"/>
          </p:cNvSpPr>
          <p:nvPr>
            <p:ph type="title" hasCustomPrompt="1"/>
          </p:nvPr>
        </p:nvSpPr>
        <p:spPr>
          <a:xfrm>
            <a:off x="2055812" y="489084"/>
            <a:ext cx="12448161" cy="1828800"/>
          </a:xfrm>
        </p:spPr>
        <p:txBody>
          <a:bodyPr/>
          <a:lstStyle>
            <a:lvl1pPr algn="l">
              <a:defRPr>
                <a:solidFill>
                  <a:schemeClr val="bg2">
                    <a:lumMod val="25000"/>
                  </a:schemeClr>
                </a:solidFill>
                <a:latin typeface="+mn-lt"/>
              </a:defRPr>
            </a:lvl1pPr>
          </a:lstStyle>
          <a:p>
            <a:r>
              <a:rPr lang="en-US" dirty="0" smtClean="0"/>
              <a:t>Click to edit title style</a:t>
            </a:r>
            <a:endParaRPr lang="en-US" dirty="0"/>
          </a:p>
        </p:txBody>
      </p:sp>
      <p:pic>
        <p:nvPicPr>
          <p:cNvPr id="11" name="Picture 2" descr="\\psf\Home\Desktop\Infor_TMLogo_RGB_08051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084" y="1536200"/>
            <a:ext cx="721955" cy="658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 Placeholder 6"/>
          <p:cNvSpPr>
            <a:spLocks noGrp="1"/>
          </p:cNvSpPr>
          <p:nvPr>
            <p:ph type="body" sz="quarter" idx="12" hasCustomPrompt="1"/>
          </p:nvPr>
        </p:nvSpPr>
        <p:spPr>
          <a:xfrm>
            <a:off x="2057194" y="2522835"/>
            <a:ext cx="12448029" cy="606425"/>
          </a:xfrm>
        </p:spPr>
        <p:txBody>
          <a:bodyPr/>
          <a:lstStyle>
            <a:lvl1pPr marL="0" indent="0">
              <a:buNone/>
              <a:defRPr>
                <a:latin typeface="+mn-lt"/>
              </a:defRPr>
            </a:lvl1pPr>
            <a:lvl2pPr marL="455612" indent="0">
              <a:buNone/>
              <a:defRPr/>
            </a:lvl2pPr>
            <a:lvl3pPr marL="1016000" indent="0">
              <a:buNone/>
              <a:defRPr/>
            </a:lvl3pPr>
            <a:lvl4pPr marL="1473200" indent="0">
              <a:buNone/>
              <a:defRPr/>
            </a:lvl4pPr>
            <a:lvl5pPr marL="1944688" indent="0">
              <a:buNone/>
              <a:defRPr/>
            </a:lvl5pPr>
          </a:lstStyle>
          <a:p>
            <a:pPr lvl="0"/>
            <a:r>
              <a:rPr lang="en-US" dirty="0" smtClean="0"/>
              <a:t>Click to edit subtitle styles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6133322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for10x Small Screensho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 hasCustomPrompt="1"/>
          </p:nvPr>
        </p:nvSpPr>
        <p:spPr>
          <a:xfrm>
            <a:off x="2055812" y="489084"/>
            <a:ext cx="12448161" cy="1828800"/>
          </a:xfrm>
        </p:spPr>
        <p:txBody>
          <a:bodyPr/>
          <a:lstStyle>
            <a:lvl1pPr algn="l">
              <a:defRPr>
                <a:solidFill>
                  <a:schemeClr val="bg2">
                    <a:lumMod val="25000"/>
                  </a:schemeClr>
                </a:solidFill>
                <a:latin typeface="+mj-lt"/>
              </a:defRPr>
            </a:lvl1pPr>
          </a:lstStyle>
          <a:p>
            <a:r>
              <a:rPr lang="en-US" dirty="0" smtClean="0"/>
              <a:t>Click to edit title style</a:t>
            </a:r>
            <a:endParaRPr lang="en-US" dirty="0"/>
          </a:p>
        </p:txBody>
      </p:sp>
      <p:pic>
        <p:nvPicPr>
          <p:cNvPr id="14" name="Picture 2" descr="\\psf\Home\Desktop\Infor_TMLogo_RGB_08051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084" y="1536200"/>
            <a:ext cx="721955" cy="658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Content Placeholder 2"/>
          <p:cNvSpPr>
            <a:spLocks noGrp="1"/>
          </p:cNvSpPr>
          <p:nvPr>
            <p:ph sz="quarter" idx="12" hasCustomPrompt="1"/>
          </p:nvPr>
        </p:nvSpPr>
        <p:spPr>
          <a:xfrm>
            <a:off x="8560374" y="2446940"/>
            <a:ext cx="5943600" cy="4781385"/>
          </a:xfrm>
        </p:spPr>
        <p:txBody>
          <a:bodyPr anchor="ctr"/>
          <a:lstStyle>
            <a:lvl1pPr>
              <a:lnSpc>
                <a:spcPct val="85000"/>
              </a:lnSpc>
              <a:defRPr sz="3000">
                <a:solidFill>
                  <a:schemeClr val="bg2">
                    <a:lumMod val="25000"/>
                  </a:schemeClr>
                </a:solidFill>
                <a:latin typeface="+mn-lt"/>
              </a:defRPr>
            </a:lvl1pPr>
            <a:lvl2pPr>
              <a:lnSpc>
                <a:spcPct val="85000"/>
              </a:lnSpc>
              <a:defRPr sz="2600">
                <a:solidFill>
                  <a:schemeClr val="bg2">
                    <a:lumMod val="25000"/>
                  </a:schemeClr>
                </a:solidFill>
                <a:latin typeface="+mn-lt"/>
              </a:defRPr>
            </a:lvl2pPr>
            <a:lvl3pPr>
              <a:lnSpc>
                <a:spcPct val="85000"/>
              </a:lnSpc>
              <a:defRPr sz="2200" strike="noStrike">
                <a:solidFill>
                  <a:schemeClr val="bg2">
                    <a:lumMod val="25000"/>
                  </a:schemeClr>
                </a:solidFill>
                <a:latin typeface="+mn-lt"/>
              </a:defRPr>
            </a:lvl3pPr>
            <a:lvl4pPr>
              <a:lnSpc>
                <a:spcPct val="85000"/>
              </a:lnSpc>
              <a:defRPr sz="1800">
                <a:solidFill>
                  <a:schemeClr val="bg2">
                    <a:lumMod val="25000"/>
                  </a:schemeClr>
                </a:solidFill>
                <a:latin typeface="+mn-lt"/>
              </a:defRPr>
            </a:lvl4pPr>
            <a:lvl5pPr>
              <a:lnSpc>
                <a:spcPct val="85000"/>
              </a:lnSpc>
              <a:defRPr sz="1600">
                <a:solidFill>
                  <a:schemeClr val="bg2">
                    <a:lumMod val="25000"/>
                  </a:schemeClr>
                </a:solidFill>
                <a:latin typeface="+mn-lt"/>
              </a:defRPr>
            </a:lvl5pPr>
          </a:lstStyle>
          <a:p>
            <a:pPr lvl="0"/>
            <a:r>
              <a:rPr lang="en-US" dirty="0" smtClean="0"/>
              <a:t>Click to edit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2057194" y="2446940"/>
            <a:ext cx="5995705" cy="4781385"/>
          </a:xfrm>
        </p:spPr>
        <p:txBody>
          <a:bodyPr/>
          <a:lstStyle/>
          <a:p>
            <a:r>
              <a:rPr lang="en-US" smtClean="0"/>
              <a:t>Click icon to add picture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9340476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for10x Screensho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2055812" y="2522835"/>
            <a:ext cx="8805201" cy="5616230"/>
          </a:xfrm>
          <a:ln w="12700"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marL="0" indent="0">
              <a:buNone/>
              <a:defRPr>
                <a:latin typeface="+mj-lt"/>
              </a:defRPr>
            </a:lvl1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12" hasCustomPrompt="1"/>
          </p:nvPr>
        </p:nvSpPr>
        <p:spPr>
          <a:xfrm>
            <a:off x="11392279" y="2522835"/>
            <a:ext cx="3111695" cy="5542001"/>
          </a:xfrm>
        </p:spPr>
        <p:txBody>
          <a:bodyPr tIns="0" bIns="0" anchor="ctr"/>
          <a:lstStyle>
            <a:lvl1pPr marL="0" indent="0">
              <a:lnSpc>
                <a:spcPct val="85000"/>
              </a:lnSpc>
              <a:buNone/>
              <a:defRPr sz="2800" baseline="0">
                <a:latin typeface="+mn-lt"/>
              </a:defRPr>
            </a:lvl1pPr>
            <a:lvl2pPr marL="455612" indent="0">
              <a:buNone/>
              <a:defRPr/>
            </a:lvl2pPr>
            <a:lvl3pPr marL="1016000" indent="0">
              <a:buNone/>
              <a:defRPr/>
            </a:lvl3pPr>
            <a:lvl4pPr marL="1473200" indent="0">
              <a:buNone/>
              <a:defRPr/>
            </a:lvl4pPr>
            <a:lvl5pPr marL="1944688" indent="0">
              <a:buNone/>
              <a:defRPr/>
            </a:lvl5pPr>
          </a:lstStyle>
          <a:p>
            <a:pPr lvl="0"/>
            <a:r>
              <a:rPr lang="en-US" dirty="0" smtClean="0"/>
              <a:t>Click to edit screenshot description text styles</a:t>
            </a:r>
          </a:p>
        </p:txBody>
      </p:sp>
      <p:pic>
        <p:nvPicPr>
          <p:cNvPr id="12" name="Picture 2" descr="\\psf\Home\Desktop\Infor_TMLogo_RGB_08051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084" y="1536200"/>
            <a:ext cx="721955" cy="658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itle 1"/>
          <p:cNvSpPr>
            <a:spLocks noGrp="1"/>
          </p:cNvSpPr>
          <p:nvPr>
            <p:ph type="title" hasCustomPrompt="1"/>
          </p:nvPr>
        </p:nvSpPr>
        <p:spPr>
          <a:xfrm>
            <a:off x="2055812" y="489084"/>
            <a:ext cx="12448161" cy="1828800"/>
          </a:xfrm>
        </p:spPr>
        <p:txBody>
          <a:bodyPr/>
          <a:lstStyle>
            <a:lvl1pPr algn="l">
              <a:defRPr>
                <a:solidFill>
                  <a:schemeClr val="bg2">
                    <a:lumMod val="25000"/>
                  </a:schemeClr>
                </a:solidFill>
                <a:latin typeface="+mj-lt"/>
              </a:defRPr>
            </a:lvl1pPr>
          </a:lstStyle>
          <a:p>
            <a:r>
              <a:rPr lang="en-US" dirty="0" smtClean="0"/>
              <a:t>Click to edit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8720632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for10x Large Screensho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\\psf\Home\Desktop\Infor_TMLogo_RGB_08051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084" y="1536200"/>
            <a:ext cx="721955" cy="658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2056622" y="701355"/>
            <a:ext cx="11688402" cy="515851"/>
          </a:xfrm>
        </p:spPr>
        <p:txBody>
          <a:bodyPr/>
          <a:lstStyle>
            <a:lvl1pPr algn="l">
              <a:defRPr sz="480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</a:defRPr>
            </a:lvl1pPr>
          </a:lstStyle>
          <a:p>
            <a:r>
              <a:rPr lang="en-US" dirty="0" smtClean="0"/>
              <a:t>Click to edit title style</a:t>
            </a:r>
            <a:endParaRPr lang="en-US" dirty="0"/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1"/>
          </p:nvPr>
        </p:nvSpPr>
        <p:spPr>
          <a:xfrm>
            <a:off x="2057194" y="1536200"/>
            <a:ext cx="11704320" cy="6859830"/>
          </a:xfrm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r>
              <a:rPr lang="en-US" smtClean="0"/>
              <a:t>Click icon to add picture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623116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for10x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\\psf\Home\Desktop\Infor_TMLogo_RGB_08051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084" y="1536200"/>
            <a:ext cx="721955" cy="658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9120799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for10x Emp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17161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for10x Bullets Expand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/>
          <p:cNvSpPr>
            <a:spLocks noGrp="1"/>
          </p:cNvSpPr>
          <p:nvPr>
            <p:ph type="title" hasCustomPrompt="1"/>
          </p:nvPr>
        </p:nvSpPr>
        <p:spPr>
          <a:xfrm>
            <a:off x="2056622" y="564979"/>
            <a:ext cx="13585777" cy="819431"/>
          </a:xfrm>
        </p:spPr>
        <p:txBody>
          <a:bodyPr/>
          <a:lstStyle>
            <a:lvl1pPr algn="l">
              <a:defRPr>
                <a:solidFill>
                  <a:schemeClr val="bg2">
                    <a:lumMod val="25000"/>
                  </a:schemeClr>
                </a:solidFill>
                <a:latin typeface="+mj-lt"/>
              </a:defRPr>
            </a:lvl1pPr>
          </a:lstStyle>
          <a:p>
            <a:r>
              <a:rPr lang="en-US" dirty="0" smtClean="0"/>
              <a:t>Click to edit title style</a:t>
            </a:r>
            <a:endParaRPr lang="en-US" dirty="0"/>
          </a:p>
        </p:txBody>
      </p:sp>
      <p:pic>
        <p:nvPicPr>
          <p:cNvPr id="8" name="Picture 2" descr="\\psf\Home\Desktop\Infor_TMLogo_RGB_08051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084" y="625460"/>
            <a:ext cx="721955" cy="658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691084" y="1687990"/>
            <a:ext cx="14951315" cy="6830550"/>
          </a:xfrm>
        </p:spPr>
        <p:txBody>
          <a:bodyPr/>
          <a:lstStyle>
            <a:lvl1pPr>
              <a:lnSpc>
                <a:spcPct val="85000"/>
              </a:lnSpc>
              <a:defRPr sz="3000">
                <a:solidFill>
                  <a:schemeClr val="bg2">
                    <a:lumMod val="25000"/>
                  </a:schemeClr>
                </a:solidFill>
                <a:latin typeface="+mn-lt"/>
              </a:defRPr>
            </a:lvl1pPr>
            <a:lvl2pPr>
              <a:lnSpc>
                <a:spcPct val="85000"/>
              </a:lnSpc>
              <a:defRPr sz="2600">
                <a:solidFill>
                  <a:schemeClr val="bg2">
                    <a:lumMod val="25000"/>
                  </a:schemeClr>
                </a:solidFill>
                <a:latin typeface="+mn-lt"/>
              </a:defRPr>
            </a:lvl2pPr>
            <a:lvl3pPr>
              <a:lnSpc>
                <a:spcPct val="85000"/>
              </a:lnSpc>
              <a:defRPr sz="2200">
                <a:solidFill>
                  <a:schemeClr val="bg2">
                    <a:lumMod val="25000"/>
                  </a:schemeClr>
                </a:solidFill>
                <a:latin typeface="+mn-lt"/>
              </a:defRPr>
            </a:lvl3pPr>
            <a:lvl4pPr>
              <a:lnSpc>
                <a:spcPct val="85000"/>
              </a:lnSpc>
              <a:defRPr sz="1800">
                <a:solidFill>
                  <a:schemeClr val="bg2">
                    <a:lumMod val="25000"/>
                  </a:schemeClr>
                </a:solidFill>
                <a:latin typeface="+mn-lt"/>
              </a:defRPr>
            </a:lvl4pPr>
            <a:lvl5pPr>
              <a:lnSpc>
                <a:spcPct val="85000"/>
              </a:lnSpc>
              <a:defRPr sz="1600">
                <a:solidFill>
                  <a:schemeClr val="bg2">
                    <a:lumMod val="25000"/>
                  </a:schemeClr>
                </a:solidFill>
                <a:latin typeface="+mn-lt"/>
              </a:defRPr>
            </a:lvl5pPr>
          </a:lstStyle>
          <a:p>
            <a:pPr lvl="0"/>
            <a:r>
              <a:rPr lang="en-US" dirty="0" smtClean="0"/>
              <a:t>Click to edit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9687244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for10x Bullets Expanded 2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/>
          <p:cNvSpPr>
            <a:spLocks noGrp="1"/>
          </p:cNvSpPr>
          <p:nvPr>
            <p:ph type="title" hasCustomPrompt="1"/>
          </p:nvPr>
        </p:nvSpPr>
        <p:spPr>
          <a:xfrm>
            <a:off x="2056622" y="564979"/>
            <a:ext cx="13585777" cy="819431"/>
          </a:xfrm>
        </p:spPr>
        <p:txBody>
          <a:bodyPr/>
          <a:lstStyle>
            <a:lvl1pPr algn="l">
              <a:defRPr>
                <a:solidFill>
                  <a:schemeClr val="bg2">
                    <a:lumMod val="25000"/>
                  </a:schemeClr>
                </a:solidFill>
                <a:latin typeface="+mj-lt"/>
              </a:defRPr>
            </a:lvl1pPr>
          </a:lstStyle>
          <a:p>
            <a:r>
              <a:rPr lang="en-US" dirty="0" smtClean="0"/>
              <a:t>Click to edit title style</a:t>
            </a:r>
            <a:endParaRPr lang="en-US" dirty="0"/>
          </a:p>
        </p:txBody>
      </p:sp>
      <p:pic>
        <p:nvPicPr>
          <p:cNvPr id="8" name="Picture 2" descr="\\psf\Home\Desktop\Infor_TMLogo_RGB_08051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084" y="625460"/>
            <a:ext cx="721955" cy="658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691084" y="1687990"/>
            <a:ext cx="7361815" cy="6830550"/>
          </a:xfrm>
        </p:spPr>
        <p:txBody>
          <a:bodyPr/>
          <a:lstStyle>
            <a:lvl1pPr>
              <a:lnSpc>
                <a:spcPct val="85000"/>
              </a:lnSpc>
              <a:defRPr sz="3000">
                <a:solidFill>
                  <a:schemeClr val="bg2">
                    <a:lumMod val="25000"/>
                  </a:schemeClr>
                </a:solidFill>
                <a:latin typeface="+mn-lt"/>
              </a:defRPr>
            </a:lvl1pPr>
            <a:lvl2pPr>
              <a:lnSpc>
                <a:spcPct val="85000"/>
              </a:lnSpc>
              <a:defRPr sz="2600">
                <a:solidFill>
                  <a:schemeClr val="bg2">
                    <a:lumMod val="25000"/>
                  </a:schemeClr>
                </a:solidFill>
                <a:latin typeface="+mn-lt"/>
              </a:defRPr>
            </a:lvl2pPr>
            <a:lvl3pPr>
              <a:lnSpc>
                <a:spcPct val="85000"/>
              </a:lnSpc>
              <a:defRPr sz="2200">
                <a:solidFill>
                  <a:schemeClr val="bg2">
                    <a:lumMod val="25000"/>
                  </a:schemeClr>
                </a:solidFill>
                <a:latin typeface="+mn-lt"/>
              </a:defRPr>
            </a:lvl3pPr>
            <a:lvl4pPr>
              <a:lnSpc>
                <a:spcPct val="85000"/>
              </a:lnSpc>
              <a:defRPr sz="1800">
                <a:solidFill>
                  <a:schemeClr val="bg2">
                    <a:lumMod val="25000"/>
                  </a:schemeClr>
                </a:solidFill>
                <a:latin typeface="+mn-lt"/>
              </a:defRPr>
            </a:lvl4pPr>
            <a:lvl5pPr>
              <a:lnSpc>
                <a:spcPct val="85000"/>
              </a:lnSpc>
              <a:defRPr sz="1600">
                <a:solidFill>
                  <a:schemeClr val="bg2">
                    <a:lumMod val="25000"/>
                  </a:schemeClr>
                </a:solidFill>
                <a:latin typeface="+mn-lt"/>
              </a:defRPr>
            </a:lvl5pPr>
          </a:lstStyle>
          <a:p>
            <a:pPr lvl="0"/>
            <a:r>
              <a:rPr lang="en-US" dirty="0" smtClean="0"/>
              <a:t>Click to edit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8280584" y="1687990"/>
            <a:ext cx="7361815" cy="6830550"/>
          </a:xfrm>
        </p:spPr>
        <p:txBody>
          <a:bodyPr/>
          <a:lstStyle>
            <a:lvl1pPr>
              <a:lnSpc>
                <a:spcPct val="85000"/>
              </a:lnSpc>
              <a:defRPr sz="3000">
                <a:solidFill>
                  <a:schemeClr val="bg2">
                    <a:lumMod val="25000"/>
                  </a:schemeClr>
                </a:solidFill>
                <a:latin typeface="+mn-lt"/>
              </a:defRPr>
            </a:lvl1pPr>
            <a:lvl2pPr>
              <a:lnSpc>
                <a:spcPct val="85000"/>
              </a:lnSpc>
              <a:defRPr sz="2600">
                <a:solidFill>
                  <a:schemeClr val="bg2">
                    <a:lumMod val="25000"/>
                  </a:schemeClr>
                </a:solidFill>
                <a:latin typeface="+mn-lt"/>
              </a:defRPr>
            </a:lvl2pPr>
            <a:lvl3pPr>
              <a:lnSpc>
                <a:spcPct val="85000"/>
              </a:lnSpc>
              <a:defRPr sz="2200">
                <a:solidFill>
                  <a:schemeClr val="bg2">
                    <a:lumMod val="25000"/>
                  </a:schemeClr>
                </a:solidFill>
                <a:latin typeface="+mn-lt"/>
              </a:defRPr>
            </a:lvl3pPr>
            <a:lvl4pPr>
              <a:lnSpc>
                <a:spcPct val="85000"/>
              </a:lnSpc>
              <a:defRPr sz="1800">
                <a:solidFill>
                  <a:schemeClr val="bg2">
                    <a:lumMod val="25000"/>
                  </a:schemeClr>
                </a:solidFill>
                <a:latin typeface="+mn-lt"/>
              </a:defRPr>
            </a:lvl4pPr>
            <a:lvl5pPr>
              <a:lnSpc>
                <a:spcPct val="85000"/>
              </a:lnSpc>
              <a:defRPr sz="1600">
                <a:solidFill>
                  <a:schemeClr val="bg2">
                    <a:lumMod val="25000"/>
                  </a:schemeClr>
                </a:solidFill>
                <a:latin typeface="+mn-lt"/>
              </a:defRPr>
            </a:lvl5pPr>
          </a:lstStyle>
          <a:p>
            <a:pPr lvl="0"/>
            <a:r>
              <a:rPr lang="en-US" dirty="0" smtClean="0"/>
              <a:t>Click to edit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2837035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for10x 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1975" y="8042136"/>
            <a:ext cx="4267200" cy="762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hidden">
          <a:xfrm>
            <a:off x="8276" y="1142"/>
            <a:ext cx="16257144" cy="9142857"/>
          </a:xfrm>
          <a:prstGeom prst="rect">
            <a:avLst/>
          </a:prstGeom>
        </p:spPr>
      </p:pic>
      <p:sp>
        <p:nvSpPr>
          <p:cNvPr id="9" name="TextBox 8"/>
          <p:cNvSpPr txBox="1"/>
          <p:nvPr userDrawn="1"/>
        </p:nvSpPr>
        <p:spPr>
          <a:xfrm>
            <a:off x="11581210" y="8822120"/>
            <a:ext cx="2955528" cy="24622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r"/>
            <a:r>
              <a:rPr lang="en-US" sz="800" dirty="0">
                <a:solidFill>
                  <a:schemeClr val="bg2">
                    <a:lumMod val="90000"/>
                  </a:schemeClr>
                </a:solidFill>
              </a:rPr>
              <a:t>Copyright © </a:t>
            </a:r>
            <a:r>
              <a:rPr lang="en-US" sz="800" dirty="0" smtClean="0">
                <a:solidFill>
                  <a:schemeClr val="bg2">
                    <a:lumMod val="90000"/>
                  </a:schemeClr>
                </a:solidFill>
              </a:rPr>
              <a:t>2013. </a:t>
            </a:r>
            <a:r>
              <a:rPr lang="en-US" sz="800" dirty="0" err="1">
                <a:solidFill>
                  <a:schemeClr val="bg2">
                    <a:lumMod val="90000"/>
                  </a:schemeClr>
                </a:solidFill>
              </a:rPr>
              <a:t>Infor</a:t>
            </a:r>
            <a:r>
              <a:rPr lang="en-US" sz="800" dirty="0">
                <a:solidFill>
                  <a:schemeClr val="bg2">
                    <a:lumMod val="90000"/>
                  </a:schemeClr>
                </a:solidFill>
              </a:rPr>
              <a:t>. All Rights Reserved. www.infor.com</a:t>
            </a:r>
          </a:p>
          <a:p>
            <a:pPr algn="r"/>
            <a:endParaRPr lang="en-US" sz="800" dirty="0">
              <a:solidFill>
                <a:schemeClr val="bg2">
                  <a:lumMod val="90000"/>
                </a:schemeClr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95551" y="1536200"/>
            <a:ext cx="6035040" cy="603504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320679" y="3578045"/>
            <a:ext cx="9183295" cy="1828800"/>
          </a:xfrm>
        </p:spPr>
        <p:txBody>
          <a:bodyPr/>
          <a:lstStyle>
            <a:lvl1pPr algn="l">
              <a:defRPr>
                <a:solidFill>
                  <a:schemeClr val="bg2">
                    <a:lumMod val="25000"/>
                  </a:schemeClr>
                </a:solidFill>
                <a:latin typeface="+mj-lt"/>
              </a:defRPr>
            </a:lvl1pPr>
          </a:lstStyle>
          <a:p>
            <a:r>
              <a:rPr lang="en-US" dirty="0" smtClean="0"/>
              <a:t>Click to edit title style</a:t>
            </a:r>
            <a:endParaRPr lang="en-US" dirty="0"/>
          </a:p>
        </p:txBody>
      </p:sp>
      <p:sp>
        <p:nvSpPr>
          <p:cNvPr id="11" name="Subtitle 2"/>
          <p:cNvSpPr>
            <a:spLocks noGrp="1"/>
          </p:cNvSpPr>
          <p:nvPr>
            <p:ph type="subTitle" idx="1"/>
          </p:nvPr>
        </p:nvSpPr>
        <p:spPr>
          <a:xfrm>
            <a:off x="5320679" y="5938110"/>
            <a:ext cx="9183296" cy="1114214"/>
          </a:xfrm>
        </p:spPr>
        <p:txBody>
          <a:bodyPr/>
          <a:lstStyle>
            <a:lvl1pPr marL="0" indent="0" algn="l">
              <a:buNone/>
              <a:defRPr sz="2800" baseline="0">
                <a:solidFill>
                  <a:schemeClr val="bg2">
                    <a:lumMod val="25000"/>
                  </a:schemeClr>
                </a:solidFill>
                <a:latin typeface="+mj-lt"/>
                <a:ea typeface="Tahoma" pitchFamily="34" charset="0"/>
                <a:cs typeface="Tahoma" pitchFamily="34" charset="0"/>
              </a:defRPr>
            </a:lvl1pPr>
            <a:lvl2pPr marL="72575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45151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21772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90303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62879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435455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50803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80607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10" name="Slide Number Placeholder 3"/>
          <p:cNvSpPr txBox="1">
            <a:spLocks/>
          </p:cNvSpPr>
          <p:nvPr userDrawn="1"/>
        </p:nvSpPr>
        <p:spPr>
          <a:xfrm>
            <a:off x="14503974" y="8557557"/>
            <a:ext cx="1753614" cy="568143"/>
          </a:xfrm>
          <a:prstGeom prst="rect">
            <a:avLst/>
          </a:prstGeom>
        </p:spPr>
        <p:txBody>
          <a:bodyPr anchor="ctr"/>
          <a:lstStyle>
            <a:defPPr>
              <a:defRPr lang="en-US"/>
            </a:defPPr>
            <a:lvl1pPr marL="0" algn="l" defTabSz="1451519" rtl="0" eaLnBrk="1" latinLnBrk="0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25759" algn="l" defTabSz="1451519" rtl="0" eaLnBrk="1" latinLnBrk="0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451519" algn="l" defTabSz="1451519" rtl="0" eaLnBrk="1" latinLnBrk="0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77278" algn="l" defTabSz="1451519" rtl="0" eaLnBrk="1" latinLnBrk="0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903037" algn="l" defTabSz="1451519" rtl="0" eaLnBrk="1" latinLnBrk="0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628796" algn="l" defTabSz="1451519" rtl="0" eaLnBrk="1" latinLnBrk="0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354556" algn="l" defTabSz="1451519" rtl="0" eaLnBrk="1" latinLnBrk="0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080315" algn="l" defTabSz="1451519" rtl="0" eaLnBrk="1" latinLnBrk="0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806074" algn="l" defTabSz="1451519" rtl="0" eaLnBrk="1" latinLnBrk="0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6E7781AA-5C7B-4A6F-8438-A17DCECA115B}" type="slidenum">
              <a:rPr lang="en-US" sz="1600" smtClean="0">
                <a:solidFill>
                  <a:schemeClr val="bg2">
                    <a:lumMod val="75000"/>
                  </a:schemeClr>
                </a:solidFill>
              </a:rPr>
              <a:pPr algn="ctr"/>
              <a:t>‹#›</a:t>
            </a:fld>
            <a:endParaRPr lang="en-US" sz="1600" dirty="0">
              <a:solidFill>
                <a:schemeClr val="bg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289691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for10x Section Divi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1975" y="8042136"/>
            <a:ext cx="4267200" cy="762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hidden">
          <a:xfrm>
            <a:off x="8276" y="1142"/>
            <a:ext cx="16257144" cy="9142857"/>
          </a:xfrm>
          <a:prstGeom prst="rect">
            <a:avLst/>
          </a:prstGeom>
        </p:spPr>
      </p:pic>
      <p:sp>
        <p:nvSpPr>
          <p:cNvPr id="10" name="TextBox 9"/>
          <p:cNvSpPr txBox="1"/>
          <p:nvPr userDrawn="1"/>
        </p:nvSpPr>
        <p:spPr>
          <a:xfrm>
            <a:off x="11581210" y="8822120"/>
            <a:ext cx="2955528" cy="24622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r"/>
            <a:r>
              <a:rPr lang="en-US" sz="800" dirty="0" smtClean="0">
                <a:solidFill>
                  <a:schemeClr val="bg2">
                    <a:lumMod val="90000"/>
                  </a:schemeClr>
                </a:solidFill>
              </a:rPr>
              <a:t>Copyright © 2013. </a:t>
            </a:r>
            <a:r>
              <a:rPr lang="en-US" sz="800" dirty="0" err="1">
                <a:solidFill>
                  <a:schemeClr val="bg2">
                    <a:lumMod val="90000"/>
                  </a:schemeClr>
                </a:solidFill>
              </a:rPr>
              <a:t>Infor</a:t>
            </a:r>
            <a:r>
              <a:rPr lang="en-US" sz="800" dirty="0">
                <a:solidFill>
                  <a:schemeClr val="bg2">
                    <a:lumMod val="90000"/>
                  </a:schemeClr>
                </a:solidFill>
              </a:rPr>
              <a:t>. All Rights Reserved. www.infor.com</a:t>
            </a:r>
          </a:p>
          <a:p>
            <a:pPr algn="r"/>
            <a:endParaRPr lang="en-US" sz="800" dirty="0">
              <a:solidFill>
                <a:schemeClr val="bg2">
                  <a:lumMod val="90000"/>
                </a:schemeClr>
              </a:solidFill>
            </a:endParaRPr>
          </a:p>
        </p:txBody>
      </p:sp>
      <p:sp>
        <p:nvSpPr>
          <p:cNvPr id="11" name="Picture Placeholder 10"/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16257588" cy="3661260"/>
          </a:xfrm>
        </p:spPr>
        <p:txBody>
          <a:bodyPr/>
          <a:lstStyle>
            <a:lvl1pPr marL="0" indent="0">
              <a:buFontTx/>
              <a:buNone/>
              <a:defRPr>
                <a:latin typeface="+mj-lt"/>
              </a:defRPr>
            </a:lvl1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16" name="Title 1"/>
          <p:cNvSpPr>
            <a:spLocks noGrp="1"/>
          </p:cNvSpPr>
          <p:nvPr>
            <p:ph type="title" hasCustomPrompt="1"/>
          </p:nvPr>
        </p:nvSpPr>
        <p:spPr>
          <a:xfrm>
            <a:off x="2055812" y="3692055"/>
            <a:ext cx="12448161" cy="1828800"/>
          </a:xfrm>
        </p:spPr>
        <p:txBody>
          <a:bodyPr/>
          <a:lstStyle>
            <a:lvl1pPr algn="l">
              <a:defRPr>
                <a:solidFill>
                  <a:schemeClr val="bg2">
                    <a:lumMod val="25000"/>
                  </a:schemeClr>
                </a:solidFill>
                <a:latin typeface="+mj-lt"/>
              </a:defRPr>
            </a:lvl1pPr>
          </a:lstStyle>
          <a:p>
            <a:r>
              <a:rPr lang="en-US" dirty="0" smtClean="0"/>
              <a:t>Click to edit title style</a:t>
            </a:r>
            <a:endParaRPr lang="en-US" dirty="0"/>
          </a:p>
        </p:txBody>
      </p:sp>
      <p:sp>
        <p:nvSpPr>
          <p:cNvPr id="17" name="Subtitle 2"/>
          <p:cNvSpPr>
            <a:spLocks noGrp="1"/>
          </p:cNvSpPr>
          <p:nvPr>
            <p:ph type="subTitle" idx="1"/>
          </p:nvPr>
        </p:nvSpPr>
        <p:spPr>
          <a:xfrm>
            <a:off x="2031839" y="5857335"/>
            <a:ext cx="12472135" cy="1219200"/>
          </a:xfrm>
        </p:spPr>
        <p:txBody>
          <a:bodyPr/>
          <a:lstStyle>
            <a:lvl1pPr marL="0" indent="0" algn="l">
              <a:buNone/>
              <a:defRPr sz="3200">
                <a:solidFill>
                  <a:schemeClr val="bg2">
                    <a:lumMod val="25000"/>
                  </a:schemeClr>
                </a:solidFill>
                <a:latin typeface="+mj-lt"/>
                <a:ea typeface="Tahoma" pitchFamily="34" charset="0"/>
                <a:cs typeface="Tahoma" pitchFamily="34" charset="0"/>
              </a:defRPr>
            </a:lvl1pPr>
            <a:lvl2pPr marL="72575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45151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21772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90303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62879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435455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50803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80607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pic>
        <p:nvPicPr>
          <p:cNvPr id="9" name="Picture 2" descr="\\psf\Home\Desktop\Infor_TMLogo_RGB_080512.png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084" y="4748061"/>
            <a:ext cx="721955" cy="658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Slide Number Placeholder 3"/>
          <p:cNvSpPr txBox="1">
            <a:spLocks/>
          </p:cNvSpPr>
          <p:nvPr userDrawn="1"/>
        </p:nvSpPr>
        <p:spPr>
          <a:xfrm>
            <a:off x="14503974" y="8557557"/>
            <a:ext cx="1753614" cy="568143"/>
          </a:xfrm>
          <a:prstGeom prst="rect">
            <a:avLst/>
          </a:prstGeom>
        </p:spPr>
        <p:txBody>
          <a:bodyPr anchor="ctr"/>
          <a:lstStyle>
            <a:defPPr>
              <a:defRPr lang="en-US"/>
            </a:defPPr>
            <a:lvl1pPr marL="0" algn="l" defTabSz="1451519" rtl="0" eaLnBrk="1" latinLnBrk="0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25759" algn="l" defTabSz="1451519" rtl="0" eaLnBrk="1" latinLnBrk="0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451519" algn="l" defTabSz="1451519" rtl="0" eaLnBrk="1" latinLnBrk="0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77278" algn="l" defTabSz="1451519" rtl="0" eaLnBrk="1" latinLnBrk="0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903037" algn="l" defTabSz="1451519" rtl="0" eaLnBrk="1" latinLnBrk="0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628796" algn="l" defTabSz="1451519" rtl="0" eaLnBrk="1" latinLnBrk="0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354556" algn="l" defTabSz="1451519" rtl="0" eaLnBrk="1" latinLnBrk="0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080315" algn="l" defTabSz="1451519" rtl="0" eaLnBrk="1" latinLnBrk="0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806074" algn="l" defTabSz="1451519" rtl="0" eaLnBrk="1" latinLnBrk="0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6E7781AA-5C7B-4A6F-8438-A17DCECA115B}" type="slidenum">
              <a:rPr lang="en-US" sz="1600" smtClean="0">
                <a:solidFill>
                  <a:schemeClr val="bg2">
                    <a:lumMod val="75000"/>
                  </a:schemeClr>
                </a:solidFill>
              </a:rPr>
              <a:pPr algn="ctr"/>
              <a:t>‹#›</a:t>
            </a:fld>
            <a:endParaRPr lang="en-US" sz="1600" dirty="0">
              <a:solidFill>
                <a:schemeClr val="bg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711956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for10x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/>
          <p:cNvSpPr>
            <a:spLocks noGrp="1"/>
          </p:cNvSpPr>
          <p:nvPr>
            <p:ph type="title" hasCustomPrompt="1"/>
          </p:nvPr>
        </p:nvSpPr>
        <p:spPr>
          <a:xfrm>
            <a:off x="2056622" y="489084"/>
            <a:ext cx="12447351" cy="1828800"/>
          </a:xfrm>
        </p:spPr>
        <p:txBody>
          <a:bodyPr/>
          <a:lstStyle>
            <a:lvl1pPr algn="l">
              <a:defRPr>
                <a:solidFill>
                  <a:schemeClr val="bg2">
                    <a:lumMod val="25000"/>
                  </a:schemeClr>
                </a:solidFill>
                <a:latin typeface="+mj-lt"/>
              </a:defRPr>
            </a:lvl1pPr>
          </a:lstStyle>
          <a:p>
            <a:r>
              <a:rPr lang="en-US" dirty="0" smtClean="0"/>
              <a:t>Click to edit title style</a:t>
            </a:r>
            <a:endParaRPr lang="en-US" dirty="0"/>
          </a:p>
        </p:txBody>
      </p:sp>
      <p:pic>
        <p:nvPicPr>
          <p:cNvPr id="8" name="Picture 2" descr="\\psf\Home\Desktop\Infor_TMLogo_RGB_08051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084" y="1536200"/>
            <a:ext cx="721955" cy="658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2055811" y="2446940"/>
            <a:ext cx="12448164" cy="5768020"/>
          </a:xfrm>
        </p:spPr>
        <p:txBody>
          <a:bodyPr/>
          <a:lstStyle>
            <a:lvl1pPr>
              <a:lnSpc>
                <a:spcPct val="85000"/>
              </a:lnSpc>
              <a:defRPr sz="3000">
                <a:solidFill>
                  <a:schemeClr val="bg2">
                    <a:lumMod val="25000"/>
                  </a:schemeClr>
                </a:solidFill>
                <a:latin typeface="+mn-lt"/>
              </a:defRPr>
            </a:lvl1pPr>
            <a:lvl2pPr>
              <a:lnSpc>
                <a:spcPct val="85000"/>
              </a:lnSpc>
              <a:defRPr sz="2600">
                <a:solidFill>
                  <a:schemeClr val="bg2">
                    <a:lumMod val="25000"/>
                  </a:schemeClr>
                </a:solidFill>
                <a:latin typeface="+mn-lt"/>
              </a:defRPr>
            </a:lvl2pPr>
            <a:lvl3pPr>
              <a:lnSpc>
                <a:spcPct val="85000"/>
              </a:lnSpc>
              <a:defRPr sz="2200">
                <a:solidFill>
                  <a:schemeClr val="bg2">
                    <a:lumMod val="25000"/>
                  </a:schemeClr>
                </a:solidFill>
                <a:latin typeface="+mn-lt"/>
              </a:defRPr>
            </a:lvl3pPr>
            <a:lvl4pPr>
              <a:lnSpc>
                <a:spcPct val="85000"/>
              </a:lnSpc>
              <a:defRPr sz="1800">
                <a:solidFill>
                  <a:schemeClr val="bg2">
                    <a:lumMod val="25000"/>
                  </a:schemeClr>
                </a:solidFill>
                <a:latin typeface="+mn-lt"/>
              </a:defRPr>
            </a:lvl4pPr>
            <a:lvl5pPr>
              <a:lnSpc>
                <a:spcPct val="85000"/>
              </a:lnSpc>
              <a:defRPr sz="1600">
                <a:solidFill>
                  <a:schemeClr val="bg2">
                    <a:lumMod val="25000"/>
                  </a:schemeClr>
                </a:solidFill>
                <a:latin typeface="+mn-lt"/>
              </a:defRPr>
            </a:lvl5pPr>
          </a:lstStyle>
          <a:p>
            <a:pPr lvl="0"/>
            <a:r>
              <a:rPr lang="en-US" dirty="0" smtClean="0"/>
              <a:t>Click to edit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8830843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for10x 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2055811" y="2446940"/>
            <a:ext cx="5943600" cy="5768020"/>
          </a:xfrm>
        </p:spPr>
        <p:txBody>
          <a:bodyPr/>
          <a:lstStyle>
            <a:lvl1pPr>
              <a:lnSpc>
                <a:spcPct val="85000"/>
              </a:lnSpc>
              <a:defRPr sz="3000">
                <a:solidFill>
                  <a:schemeClr val="bg2">
                    <a:lumMod val="25000"/>
                  </a:schemeClr>
                </a:solidFill>
                <a:latin typeface="+mn-lt"/>
              </a:defRPr>
            </a:lvl1pPr>
            <a:lvl2pPr>
              <a:lnSpc>
                <a:spcPct val="85000"/>
              </a:lnSpc>
              <a:defRPr sz="2600">
                <a:solidFill>
                  <a:schemeClr val="bg2">
                    <a:lumMod val="25000"/>
                  </a:schemeClr>
                </a:solidFill>
                <a:latin typeface="+mn-lt"/>
              </a:defRPr>
            </a:lvl2pPr>
            <a:lvl3pPr>
              <a:lnSpc>
                <a:spcPct val="85000"/>
              </a:lnSpc>
              <a:defRPr sz="2200">
                <a:solidFill>
                  <a:schemeClr val="bg2">
                    <a:lumMod val="25000"/>
                  </a:schemeClr>
                </a:solidFill>
                <a:latin typeface="+mn-lt"/>
              </a:defRPr>
            </a:lvl3pPr>
            <a:lvl4pPr>
              <a:lnSpc>
                <a:spcPct val="85000"/>
              </a:lnSpc>
              <a:defRPr sz="1800">
                <a:solidFill>
                  <a:schemeClr val="bg2">
                    <a:lumMod val="25000"/>
                  </a:schemeClr>
                </a:solidFill>
                <a:latin typeface="+mn-lt"/>
              </a:defRPr>
            </a:lvl4pPr>
            <a:lvl5pPr>
              <a:lnSpc>
                <a:spcPct val="85000"/>
              </a:lnSpc>
              <a:defRPr sz="1600">
                <a:solidFill>
                  <a:schemeClr val="bg2">
                    <a:lumMod val="25000"/>
                  </a:schemeClr>
                </a:solidFill>
                <a:latin typeface="+mn-lt"/>
              </a:defRPr>
            </a:lvl5pPr>
          </a:lstStyle>
          <a:p>
            <a:pPr lvl="0"/>
            <a:r>
              <a:rPr lang="en-US" dirty="0" smtClean="0"/>
              <a:t>Click to edit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2" name="Title 1"/>
          <p:cNvSpPr>
            <a:spLocks noGrp="1"/>
          </p:cNvSpPr>
          <p:nvPr>
            <p:ph type="title" hasCustomPrompt="1"/>
          </p:nvPr>
        </p:nvSpPr>
        <p:spPr>
          <a:xfrm>
            <a:off x="2055812" y="489084"/>
            <a:ext cx="12448161" cy="1828800"/>
          </a:xfrm>
        </p:spPr>
        <p:txBody>
          <a:bodyPr/>
          <a:lstStyle>
            <a:lvl1pPr algn="l">
              <a:defRPr>
                <a:solidFill>
                  <a:schemeClr val="bg2">
                    <a:lumMod val="25000"/>
                  </a:schemeClr>
                </a:solidFill>
                <a:latin typeface="+mj-lt"/>
              </a:defRPr>
            </a:lvl1pPr>
          </a:lstStyle>
          <a:p>
            <a:r>
              <a:rPr lang="en-US" dirty="0" smtClean="0"/>
              <a:t>Click to edit title style</a:t>
            </a:r>
            <a:endParaRPr lang="en-US" dirty="0"/>
          </a:p>
        </p:txBody>
      </p:sp>
      <p:pic>
        <p:nvPicPr>
          <p:cNvPr id="14" name="Picture 2" descr="\\psf\Home\Desktop\Infor_TMLogo_RGB_08051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084" y="1536200"/>
            <a:ext cx="721955" cy="658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Content Placeholder 2"/>
          <p:cNvSpPr>
            <a:spLocks noGrp="1"/>
          </p:cNvSpPr>
          <p:nvPr>
            <p:ph sz="quarter" idx="12" hasCustomPrompt="1"/>
          </p:nvPr>
        </p:nvSpPr>
        <p:spPr>
          <a:xfrm>
            <a:off x="8560374" y="2446940"/>
            <a:ext cx="5943600" cy="5768020"/>
          </a:xfrm>
        </p:spPr>
        <p:txBody>
          <a:bodyPr/>
          <a:lstStyle>
            <a:lvl1pPr>
              <a:lnSpc>
                <a:spcPct val="85000"/>
              </a:lnSpc>
              <a:defRPr sz="3000">
                <a:solidFill>
                  <a:schemeClr val="bg2">
                    <a:lumMod val="25000"/>
                  </a:schemeClr>
                </a:solidFill>
                <a:latin typeface="+mn-lt"/>
              </a:defRPr>
            </a:lvl1pPr>
            <a:lvl2pPr>
              <a:lnSpc>
                <a:spcPct val="85000"/>
              </a:lnSpc>
              <a:defRPr sz="2600">
                <a:solidFill>
                  <a:schemeClr val="bg2">
                    <a:lumMod val="25000"/>
                  </a:schemeClr>
                </a:solidFill>
                <a:latin typeface="+mn-lt"/>
              </a:defRPr>
            </a:lvl2pPr>
            <a:lvl3pPr>
              <a:lnSpc>
                <a:spcPct val="85000"/>
              </a:lnSpc>
              <a:defRPr sz="2200" strike="noStrike">
                <a:solidFill>
                  <a:schemeClr val="bg2">
                    <a:lumMod val="25000"/>
                  </a:schemeClr>
                </a:solidFill>
                <a:latin typeface="+mn-lt"/>
              </a:defRPr>
            </a:lvl3pPr>
            <a:lvl4pPr>
              <a:lnSpc>
                <a:spcPct val="85000"/>
              </a:lnSpc>
              <a:defRPr sz="1800">
                <a:solidFill>
                  <a:schemeClr val="bg2">
                    <a:lumMod val="25000"/>
                  </a:schemeClr>
                </a:solidFill>
                <a:latin typeface="+mn-lt"/>
              </a:defRPr>
            </a:lvl4pPr>
            <a:lvl5pPr>
              <a:lnSpc>
                <a:spcPct val="85000"/>
              </a:lnSpc>
              <a:defRPr sz="1600">
                <a:solidFill>
                  <a:schemeClr val="bg2">
                    <a:lumMod val="25000"/>
                  </a:schemeClr>
                </a:solidFill>
                <a:latin typeface="+mn-lt"/>
              </a:defRPr>
            </a:lvl5pPr>
          </a:lstStyle>
          <a:p>
            <a:pPr lvl="0"/>
            <a:r>
              <a:rPr lang="en-US" dirty="0" smtClean="0"/>
              <a:t>Click to edit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9510090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for10x Three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2055811" y="2446940"/>
            <a:ext cx="3986784" cy="5768020"/>
          </a:xfrm>
        </p:spPr>
        <p:txBody>
          <a:bodyPr/>
          <a:lstStyle>
            <a:lvl1pPr>
              <a:lnSpc>
                <a:spcPct val="85000"/>
              </a:lnSpc>
              <a:defRPr sz="3000">
                <a:solidFill>
                  <a:schemeClr val="bg2">
                    <a:lumMod val="25000"/>
                  </a:schemeClr>
                </a:solidFill>
                <a:latin typeface="+mn-lt"/>
              </a:defRPr>
            </a:lvl1pPr>
            <a:lvl2pPr>
              <a:lnSpc>
                <a:spcPct val="85000"/>
              </a:lnSpc>
              <a:defRPr sz="2600">
                <a:solidFill>
                  <a:schemeClr val="bg2">
                    <a:lumMod val="25000"/>
                  </a:schemeClr>
                </a:solidFill>
                <a:latin typeface="+mn-lt"/>
              </a:defRPr>
            </a:lvl2pPr>
            <a:lvl3pPr>
              <a:lnSpc>
                <a:spcPct val="85000"/>
              </a:lnSpc>
              <a:defRPr sz="2200">
                <a:solidFill>
                  <a:schemeClr val="bg2">
                    <a:lumMod val="25000"/>
                  </a:schemeClr>
                </a:solidFill>
                <a:latin typeface="+mn-lt"/>
              </a:defRPr>
            </a:lvl3pPr>
            <a:lvl4pPr>
              <a:lnSpc>
                <a:spcPct val="85000"/>
              </a:lnSpc>
              <a:defRPr sz="1800">
                <a:solidFill>
                  <a:schemeClr val="bg2">
                    <a:lumMod val="25000"/>
                  </a:schemeClr>
                </a:solidFill>
                <a:latin typeface="+mn-lt"/>
              </a:defRPr>
            </a:lvl4pPr>
            <a:lvl5pPr>
              <a:lnSpc>
                <a:spcPct val="85000"/>
              </a:lnSpc>
              <a:defRPr sz="1600">
                <a:solidFill>
                  <a:schemeClr val="bg2">
                    <a:lumMod val="25000"/>
                  </a:schemeClr>
                </a:solidFill>
                <a:latin typeface="+mn-lt"/>
              </a:defRPr>
            </a:lvl5pPr>
          </a:lstStyle>
          <a:p>
            <a:pPr lvl="0"/>
            <a:r>
              <a:rPr lang="en-US" dirty="0" smtClean="0"/>
              <a:t>Click to edit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2" name="Title 1"/>
          <p:cNvSpPr>
            <a:spLocks noGrp="1"/>
          </p:cNvSpPr>
          <p:nvPr>
            <p:ph type="title" hasCustomPrompt="1"/>
          </p:nvPr>
        </p:nvSpPr>
        <p:spPr>
          <a:xfrm>
            <a:off x="2055812" y="489084"/>
            <a:ext cx="12448161" cy="1828800"/>
          </a:xfrm>
        </p:spPr>
        <p:txBody>
          <a:bodyPr/>
          <a:lstStyle>
            <a:lvl1pPr algn="l">
              <a:defRPr>
                <a:solidFill>
                  <a:schemeClr val="bg2">
                    <a:lumMod val="25000"/>
                  </a:schemeClr>
                </a:solidFill>
                <a:latin typeface="+mj-lt"/>
              </a:defRPr>
            </a:lvl1pPr>
          </a:lstStyle>
          <a:p>
            <a:r>
              <a:rPr lang="en-US" dirty="0" smtClean="0"/>
              <a:t>Click to edit title style</a:t>
            </a:r>
            <a:endParaRPr lang="en-US" dirty="0"/>
          </a:p>
        </p:txBody>
      </p:sp>
      <p:pic>
        <p:nvPicPr>
          <p:cNvPr id="14" name="Picture 2" descr="\\psf\Home\Desktop\Infor_TMLogo_RGB_08051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084" y="1536200"/>
            <a:ext cx="721955" cy="658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Content Placeholder 2"/>
          <p:cNvSpPr>
            <a:spLocks noGrp="1"/>
          </p:cNvSpPr>
          <p:nvPr>
            <p:ph sz="quarter" idx="12" hasCustomPrompt="1"/>
          </p:nvPr>
        </p:nvSpPr>
        <p:spPr>
          <a:xfrm>
            <a:off x="6286500" y="2446940"/>
            <a:ext cx="3986784" cy="5768020"/>
          </a:xfrm>
        </p:spPr>
        <p:txBody>
          <a:bodyPr/>
          <a:lstStyle>
            <a:lvl1pPr>
              <a:lnSpc>
                <a:spcPct val="85000"/>
              </a:lnSpc>
              <a:defRPr sz="3000">
                <a:solidFill>
                  <a:schemeClr val="bg2">
                    <a:lumMod val="25000"/>
                  </a:schemeClr>
                </a:solidFill>
                <a:latin typeface="+mn-lt"/>
              </a:defRPr>
            </a:lvl1pPr>
            <a:lvl2pPr>
              <a:lnSpc>
                <a:spcPct val="85000"/>
              </a:lnSpc>
              <a:defRPr sz="2600">
                <a:solidFill>
                  <a:schemeClr val="bg2">
                    <a:lumMod val="25000"/>
                  </a:schemeClr>
                </a:solidFill>
                <a:latin typeface="+mn-lt"/>
              </a:defRPr>
            </a:lvl2pPr>
            <a:lvl3pPr>
              <a:lnSpc>
                <a:spcPct val="85000"/>
              </a:lnSpc>
              <a:defRPr sz="2200" strike="noStrike">
                <a:solidFill>
                  <a:schemeClr val="bg2">
                    <a:lumMod val="25000"/>
                  </a:schemeClr>
                </a:solidFill>
                <a:latin typeface="+mn-lt"/>
              </a:defRPr>
            </a:lvl3pPr>
            <a:lvl4pPr>
              <a:lnSpc>
                <a:spcPct val="85000"/>
              </a:lnSpc>
              <a:defRPr sz="1800">
                <a:solidFill>
                  <a:schemeClr val="bg2">
                    <a:lumMod val="25000"/>
                  </a:schemeClr>
                </a:solidFill>
                <a:latin typeface="+mn-lt"/>
              </a:defRPr>
            </a:lvl4pPr>
            <a:lvl5pPr>
              <a:lnSpc>
                <a:spcPct val="85000"/>
              </a:lnSpc>
              <a:defRPr sz="1600">
                <a:solidFill>
                  <a:schemeClr val="bg2">
                    <a:lumMod val="25000"/>
                  </a:schemeClr>
                </a:solidFill>
                <a:latin typeface="+mn-lt"/>
              </a:defRPr>
            </a:lvl5pPr>
          </a:lstStyle>
          <a:p>
            <a:pPr lvl="0"/>
            <a:r>
              <a:rPr lang="en-US" dirty="0" smtClean="0"/>
              <a:t>Click to edit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Content Placeholder 2"/>
          <p:cNvSpPr>
            <a:spLocks noGrp="1"/>
          </p:cNvSpPr>
          <p:nvPr>
            <p:ph sz="quarter" idx="13" hasCustomPrompt="1"/>
          </p:nvPr>
        </p:nvSpPr>
        <p:spPr>
          <a:xfrm>
            <a:off x="10517190" y="2446940"/>
            <a:ext cx="3986784" cy="5768020"/>
          </a:xfrm>
        </p:spPr>
        <p:txBody>
          <a:bodyPr/>
          <a:lstStyle>
            <a:lvl1pPr>
              <a:lnSpc>
                <a:spcPct val="85000"/>
              </a:lnSpc>
              <a:defRPr sz="3000">
                <a:solidFill>
                  <a:schemeClr val="bg2">
                    <a:lumMod val="25000"/>
                  </a:schemeClr>
                </a:solidFill>
                <a:latin typeface="+mn-lt"/>
              </a:defRPr>
            </a:lvl1pPr>
            <a:lvl2pPr>
              <a:lnSpc>
                <a:spcPct val="85000"/>
              </a:lnSpc>
              <a:defRPr sz="2600">
                <a:solidFill>
                  <a:schemeClr val="bg2">
                    <a:lumMod val="25000"/>
                  </a:schemeClr>
                </a:solidFill>
                <a:latin typeface="+mn-lt"/>
              </a:defRPr>
            </a:lvl2pPr>
            <a:lvl3pPr>
              <a:lnSpc>
                <a:spcPct val="85000"/>
              </a:lnSpc>
              <a:defRPr sz="2200" strike="noStrike">
                <a:solidFill>
                  <a:schemeClr val="bg2">
                    <a:lumMod val="25000"/>
                  </a:schemeClr>
                </a:solidFill>
                <a:latin typeface="+mn-lt"/>
              </a:defRPr>
            </a:lvl3pPr>
            <a:lvl4pPr>
              <a:lnSpc>
                <a:spcPct val="85000"/>
              </a:lnSpc>
              <a:defRPr sz="1800">
                <a:solidFill>
                  <a:schemeClr val="bg2">
                    <a:lumMod val="25000"/>
                  </a:schemeClr>
                </a:solidFill>
                <a:latin typeface="+mn-lt"/>
              </a:defRPr>
            </a:lvl4pPr>
            <a:lvl5pPr>
              <a:lnSpc>
                <a:spcPct val="85000"/>
              </a:lnSpc>
              <a:defRPr sz="1600">
                <a:solidFill>
                  <a:schemeClr val="bg2">
                    <a:lumMod val="25000"/>
                  </a:schemeClr>
                </a:solidFill>
                <a:latin typeface="+mn-lt"/>
              </a:defRPr>
            </a:lvl5pPr>
          </a:lstStyle>
          <a:p>
            <a:pPr lvl="0"/>
            <a:r>
              <a:rPr lang="en-US" dirty="0" smtClean="0"/>
              <a:t>Click to edit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61808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for10x 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/>
          <p:cNvSpPr>
            <a:spLocks noGrp="1"/>
          </p:cNvSpPr>
          <p:nvPr>
            <p:ph type="body" sz="quarter" idx="12" hasCustomPrompt="1"/>
          </p:nvPr>
        </p:nvSpPr>
        <p:spPr>
          <a:xfrm>
            <a:off x="2062697" y="2446940"/>
            <a:ext cx="5950635" cy="606425"/>
          </a:xfrm>
        </p:spPr>
        <p:txBody>
          <a:bodyPr/>
          <a:lstStyle>
            <a:lvl1pPr marL="0" indent="0">
              <a:buNone/>
              <a:defRPr sz="3200">
                <a:solidFill>
                  <a:schemeClr val="bg2">
                    <a:lumMod val="25000"/>
                  </a:schemeClr>
                </a:solidFill>
                <a:latin typeface="+mj-lt"/>
              </a:defRPr>
            </a:lvl1pPr>
            <a:lvl2pPr marL="455612" indent="0">
              <a:buNone/>
              <a:defRPr/>
            </a:lvl2pPr>
            <a:lvl3pPr marL="1016000" indent="0">
              <a:buNone/>
              <a:defRPr/>
            </a:lvl3pPr>
            <a:lvl4pPr marL="1473200" indent="0">
              <a:buNone/>
              <a:defRPr/>
            </a:lvl4pPr>
            <a:lvl5pPr marL="1944688" indent="0">
              <a:buNone/>
              <a:defRPr/>
            </a:lvl5pPr>
          </a:lstStyle>
          <a:p>
            <a:pPr lvl="0"/>
            <a:r>
              <a:rPr lang="en-US" dirty="0" smtClean="0"/>
              <a:t>Click to edit text styles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3" hasCustomPrompt="1"/>
          </p:nvPr>
        </p:nvSpPr>
        <p:spPr>
          <a:xfrm>
            <a:off x="8560374" y="2446940"/>
            <a:ext cx="5943600" cy="606425"/>
          </a:xfrm>
        </p:spPr>
        <p:txBody>
          <a:bodyPr/>
          <a:lstStyle>
            <a:lvl1pPr marL="0" indent="0">
              <a:buNone/>
              <a:defRPr sz="3200">
                <a:solidFill>
                  <a:schemeClr val="bg2">
                    <a:lumMod val="25000"/>
                  </a:schemeClr>
                </a:solidFill>
                <a:latin typeface="+mj-lt"/>
              </a:defRPr>
            </a:lvl1pPr>
            <a:lvl2pPr marL="455612" indent="0">
              <a:buNone/>
              <a:defRPr/>
            </a:lvl2pPr>
            <a:lvl3pPr marL="1016000" indent="0">
              <a:buNone/>
              <a:defRPr/>
            </a:lvl3pPr>
            <a:lvl4pPr marL="1473200" indent="0">
              <a:buNone/>
              <a:defRPr/>
            </a:lvl4pPr>
            <a:lvl5pPr marL="1944688" indent="0">
              <a:buNone/>
              <a:defRPr/>
            </a:lvl5pPr>
          </a:lstStyle>
          <a:p>
            <a:pPr lvl="0"/>
            <a:r>
              <a:rPr lang="en-US" dirty="0" smtClean="0"/>
              <a:t>Click to edit text styles</a:t>
            </a:r>
            <a:endParaRPr lang="en-US" dirty="0"/>
          </a:p>
        </p:txBody>
      </p:sp>
      <p:sp>
        <p:nvSpPr>
          <p:cNvPr id="12" name="Title 1"/>
          <p:cNvSpPr>
            <a:spLocks noGrp="1"/>
          </p:cNvSpPr>
          <p:nvPr>
            <p:ph type="title" hasCustomPrompt="1"/>
          </p:nvPr>
        </p:nvSpPr>
        <p:spPr>
          <a:xfrm>
            <a:off x="2055812" y="489084"/>
            <a:ext cx="12448161" cy="1828800"/>
          </a:xfrm>
        </p:spPr>
        <p:txBody>
          <a:bodyPr/>
          <a:lstStyle>
            <a:lvl1pPr algn="l">
              <a:defRPr>
                <a:solidFill>
                  <a:schemeClr val="bg2">
                    <a:lumMod val="25000"/>
                  </a:schemeClr>
                </a:solidFill>
                <a:latin typeface="+mj-lt"/>
              </a:defRPr>
            </a:lvl1pPr>
          </a:lstStyle>
          <a:p>
            <a:r>
              <a:rPr lang="en-US" dirty="0" smtClean="0"/>
              <a:t>Click to edit title style</a:t>
            </a:r>
            <a:endParaRPr lang="en-US" dirty="0"/>
          </a:p>
        </p:txBody>
      </p:sp>
      <p:pic>
        <p:nvPicPr>
          <p:cNvPr id="16" name="Picture 2" descr="\\psf\Home\Desktop\Infor_TMLogo_RGB_08051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084" y="1536200"/>
            <a:ext cx="721955" cy="658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2055811" y="3129994"/>
            <a:ext cx="5943600" cy="5084965"/>
          </a:xfrm>
        </p:spPr>
        <p:txBody>
          <a:bodyPr/>
          <a:lstStyle>
            <a:lvl1pPr>
              <a:lnSpc>
                <a:spcPct val="85000"/>
              </a:lnSpc>
              <a:defRPr sz="3000">
                <a:solidFill>
                  <a:schemeClr val="bg2">
                    <a:lumMod val="25000"/>
                  </a:schemeClr>
                </a:solidFill>
                <a:latin typeface="+mn-lt"/>
              </a:defRPr>
            </a:lvl1pPr>
            <a:lvl2pPr>
              <a:lnSpc>
                <a:spcPct val="85000"/>
              </a:lnSpc>
              <a:defRPr sz="2600">
                <a:solidFill>
                  <a:schemeClr val="bg2">
                    <a:lumMod val="25000"/>
                  </a:schemeClr>
                </a:solidFill>
                <a:latin typeface="+mn-lt"/>
              </a:defRPr>
            </a:lvl2pPr>
            <a:lvl3pPr>
              <a:lnSpc>
                <a:spcPct val="85000"/>
              </a:lnSpc>
              <a:defRPr sz="2200">
                <a:solidFill>
                  <a:schemeClr val="bg2">
                    <a:lumMod val="25000"/>
                  </a:schemeClr>
                </a:solidFill>
                <a:latin typeface="+mn-lt"/>
              </a:defRPr>
            </a:lvl3pPr>
            <a:lvl4pPr>
              <a:lnSpc>
                <a:spcPct val="85000"/>
              </a:lnSpc>
              <a:defRPr sz="1800">
                <a:solidFill>
                  <a:schemeClr val="bg2">
                    <a:lumMod val="25000"/>
                  </a:schemeClr>
                </a:solidFill>
                <a:latin typeface="+mn-lt"/>
              </a:defRPr>
            </a:lvl4pPr>
            <a:lvl5pPr>
              <a:lnSpc>
                <a:spcPct val="85000"/>
              </a:lnSpc>
              <a:defRPr sz="1600">
                <a:solidFill>
                  <a:schemeClr val="bg2">
                    <a:lumMod val="25000"/>
                  </a:schemeClr>
                </a:solidFill>
                <a:latin typeface="+mn-lt"/>
              </a:defRPr>
            </a:lvl5pPr>
          </a:lstStyle>
          <a:p>
            <a:pPr lvl="0"/>
            <a:r>
              <a:rPr lang="en-US" dirty="0" smtClean="0"/>
              <a:t>Click to edit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9" name="Content Placeholder 2"/>
          <p:cNvSpPr>
            <a:spLocks noGrp="1"/>
          </p:cNvSpPr>
          <p:nvPr>
            <p:ph sz="quarter" idx="14" hasCustomPrompt="1"/>
          </p:nvPr>
        </p:nvSpPr>
        <p:spPr>
          <a:xfrm>
            <a:off x="8560374" y="3129994"/>
            <a:ext cx="5943600" cy="5084965"/>
          </a:xfrm>
        </p:spPr>
        <p:txBody>
          <a:bodyPr/>
          <a:lstStyle>
            <a:lvl1pPr>
              <a:lnSpc>
                <a:spcPct val="85000"/>
              </a:lnSpc>
              <a:defRPr sz="3000">
                <a:solidFill>
                  <a:schemeClr val="bg2">
                    <a:lumMod val="25000"/>
                  </a:schemeClr>
                </a:solidFill>
                <a:latin typeface="+mn-lt"/>
              </a:defRPr>
            </a:lvl1pPr>
            <a:lvl2pPr>
              <a:lnSpc>
                <a:spcPct val="85000"/>
              </a:lnSpc>
              <a:defRPr sz="2600">
                <a:solidFill>
                  <a:schemeClr val="bg2">
                    <a:lumMod val="25000"/>
                  </a:schemeClr>
                </a:solidFill>
                <a:latin typeface="+mn-lt"/>
              </a:defRPr>
            </a:lvl2pPr>
            <a:lvl3pPr>
              <a:lnSpc>
                <a:spcPct val="85000"/>
              </a:lnSpc>
              <a:defRPr sz="2200" strike="noStrike">
                <a:solidFill>
                  <a:schemeClr val="bg2">
                    <a:lumMod val="25000"/>
                  </a:schemeClr>
                </a:solidFill>
                <a:latin typeface="+mn-lt"/>
              </a:defRPr>
            </a:lvl3pPr>
            <a:lvl4pPr>
              <a:lnSpc>
                <a:spcPct val="85000"/>
              </a:lnSpc>
              <a:defRPr sz="1800">
                <a:solidFill>
                  <a:schemeClr val="bg2">
                    <a:lumMod val="25000"/>
                  </a:schemeClr>
                </a:solidFill>
                <a:latin typeface="+mn-lt"/>
              </a:defRPr>
            </a:lvl4pPr>
            <a:lvl5pPr>
              <a:lnSpc>
                <a:spcPct val="85000"/>
              </a:lnSpc>
              <a:defRPr sz="1600">
                <a:solidFill>
                  <a:schemeClr val="bg2">
                    <a:lumMod val="25000"/>
                  </a:schemeClr>
                </a:solidFill>
                <a:latin typeface="+mn-lt"/>
              </a:defRPr>
            </a:lvl5pPr>
          </a:lstStyle>
          <a:p>
            <a:pPr lvl="0"/>
            <a:r>
              <a:rPr lang="en-US" dirty="0" smtClean="0"/>
              <a:t>Click to edit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012899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for10x Three 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2055811" y="3129996"/>
            <a:ext cx="3986784" cy="5084964"/>
          </a:xfrm>
        </p:spPr>
        <p:txBody>
          <a:bodyPr/>
          <a:lstStyle>
            <a:lvl1pPr>
              <a:lnSpc>
                <a:spcPct val="85000"/>
              </a:lnSpc>
              <a:defRPr sz="3000">
                <a:solidFill>
                  <a:schemeClr val="bg2">
                    <a:lumMod val="25000"/>
                  </a:schemeClr>
                </a:solidFill>
                <a:latin typeface="+mn-lt"/>
              </a:defRPr>
            </a:lvl1pPr>
            <a:lvl2pPr>
              <a:lnSpc>
                <a:spcPct val="85000"/>
              </a:lnSpc>
              <a:defRPr sz="2600">
                <a:solidFill>
                  <a:schemeClr val="bg2">
                    <a:lumMod val="25000"/>
                  </a:schemeClr>
                </a:solidFill>
                <a:latin typeface="+mn-lt"/>
              </a:defRPr>
            </a:lvl2pPr>
            <a:lvl3pPr>
              <a:lnSpc>
                <a:spcPct val="85000"/>
              </a:lnSpc>
              <a:defRPr sz="2200">
                <a:solidFill>
                  <a:schemeClr val="bg2">
                    <a:lumMod val="25000"/>
                  </a:schemeClr>
                </a:solidFill>
                <a:latin typeface="+mn-lt"/>
              </a:defRPr>
            </a:lvl3pPr>
            <a:lvl4pPr>
              <a:lnSpc>
                <a:spcPct val="85000"/>
              </a:lnSpc>
              <a:defRPr sz="1800">
                <a:solidFill>
                  <a:schemeClr val="bg2">
                    <a:lumMod val="25000"/>
                  </a:schemeClr>
                </a:solidFill>
                <a:latin typeface="+mn-lt"/>
              </a:defRPr>
            </a:lvl4pPr>
            <a:lvl5pPr>
              <a:lnSpc>
                <a:spcPct val="85000"/>
              </a:lnSpc>
              <a:defRPr sz="1600">
                <a:solidFill>
                  <a:schemeClr val="bg2">
                    <a:lumMod val="25000"/>
                  </a:schemeClr>
                </a:solidFill>
                <a:latin typeface="+mn-lt"/>
              </a:defRPr>
            </a:lvl5pPr>
          </a:lstStyle>
          <a:p>
            <a:pPr lvl="0"/>
            <a:r>
              <a:rPr lang="en-US" dirty="0" smtClean="0"/>
              <a:t>Click to edit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2" name="Title 1"/>
          <p:cNvSpPr>
            <a:spLocks noGrp="1"/>
          </p:cNvSpPr>
          <p:nvPr>
            <p:ph type="title" hasCustomPrompt="1"/>
          </p:nvPr>
        </p:nvSpPr>
        <p:spPr>
          <a:xfrm>
            <a:off x="2055812" y="489084"/>
            <a:ext cx="12448161" cy="1828800"/>
          </a:xfrm>
        </p:spPr>
        <p:txBody>
          <a:bodyPr/>
          <a:lstStyle>
            <a:lvl1pPr algn="l">
              <a:defRPr>
                <a:solidFill>
                  <a:schemeClr val="bg2">
                    <a:lumMod val="25000"/>
                  </a:schemeClr>
                </a:solidFill>
                <a:latin typeface="+mj-lt"/>
              </a:defRPr>
            </a:lvl1pPr>
          </a:lstStyle>
          <a:p>
            <a:r>
              <a:rPr lang="en-US" dirty="0" smtClean="0"/>
              <a:t>Click to edit title style</a:t>
            </a:r>
            <a:endParaRPr lang="en-US" dirty="0"/>
          </a:p>
        </p:txBody>
      </p:sp>
      <p:pic>
        <p:nvPicPr>
          <p:cNvPr id="14" name="Picture 2" descr="\\psf\Home\Desktop\Infor_TMLogo_RGB_08051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084" y="1536200"/>
            <a:ext cx="721955" cy="658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Content Placeholder 2"/>
          <p:cNvSpPr>
            <a:spLocks noGrp="1"/>
          </p:cNvSpPr>
          <p:nvPr>
            <p:ph sz="quarter" idx="12" hasCustomPrompt="1"/>
          </p:nvPr>
        </p:nvSpPr>
        <p:spPr>
          <a:xfrm>
            <a:off x="6286500" y="3129996"/>
            <a:ext cx="3986784" cy="5084964"/>
          </a:xfrm>
        </p:spPr>
        <p:txBody>
          <a:bodyPr/>
          <a:lstStyle>
            <a:lvl1pPr>
              <a:lnSpc>
                <a:spcPct val="85000"/>
              </a:lnSpc>
              <a:defRPr sz="3000">
                <a:solidFill>
                  <a:schemeClr val="bg2">
                    <a:lumMod val="25000"/>
                  </a:schemeClr>
                </a:solidFill>
                <a:latin typeface="+mn-lt"/>
              </a:defRPr>
            </a:lvl1pPr>
            <a:lvl2pPr>
              <a:lnSpc>
                <a:spcPct val="85000"/>
              </a:lnSpc>
              <a:defRPr sz="2600">
                <a:solidFill>
                  <a:schemeClr val="bg2">
                    <a:lumMod val="25000"/>
                  </a:schemeClr>
                </a:solidFill>
                <a:latin typeface="+mn-lt"/>
              </a:defRPr>
            </a:lvl2pPr>
            <a:lvl3pPr>
              <a:lnSpc>
                <a:spcPct val="85000"/>
              </a:lnSpc>
              <a:defRPr sz="2200" strike="noStrike">
                <a:solidFill>
                  <a:schemeClr val="bg2">
                    <a:lumMod val="25000"/>
                  </a:schemeClr>
                </a:solidFill>
                <a:latin typeface="+mn-lt"/>
              </a:defRPr>
            </a:lvl3pPr>
            <a:lvl4pPr>
              <a:lnSpc>
                <a:spcPct val="85000"/>
              </a:lnSpc>
              <a:defRPr sz="1800">
                <a:solidFill>
                  <a:schemeClr val="bg2">
                    <a:lumMod val="25000"/>
                  </a:schemeClr>
                </a:solidFill>
                <a:latin typeface="+mn-lt"/>
              </a:defRPr>
            </a:lvl4pPr>
            <a:lvl5pPr>
              <a:lnSpc>
                <a:spcPct val="85000"/>
              </a:lnSpc>
              <a:defRPr sz="1600">
                <a:solidFill>
                  <a:schemeClr val="bg2">
                    <a:lumMod val="25000"/>
                  </a:schemeClr>
                </a:solidFill>
                <a:latin typeface="+mn-lt"/>
              </a:defRPr>
            </a:lvl5pPr>
          </a:lstStyle>
          <a:p>
            <a:pPr lvl="0"/>
            <a:r>
              <a:rPr lang="en-US" dirty="0" smtClean="0"/>
              <a:t>Click to edit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Content Placeholder 2"/>
          <p:cNvSpPr>
            <a:spLocks noGrp="1"/>
          </p:cNvSpPr>
          <p:nvPr>
            <p:ph sz="quarter" idx="13" hasCustomPrompt="1"/>
          </p:nvPr>
        </p:nvSpPr>
        <p:spPr>
          <a:xfrm>
            <a:off x="10517190" y="3129996"/>
            <a:ext cx="3986784" cy="5084964"/>
          </a:xfrm>
        </p:spPr>
        <p:txBody>
          <a:bodyPr/>
          <a:lstStyle>
            <a:lvl1pPr>
              <a:lnSpc>
                <a:spcPct val="85000"/>
              </a:lnSpc>
              <a:defRPr sz="3000">
                <a:solidFill>
                  <a:schemeClr val="bg2">
                    <a:lumMod val="25000"/>
                  </a:schemeClr>
                </a:solidFill>
                <a:latin typeface="+mn-lt"/>
              </a:defRPr>
            </a:lvl1pPr>
            <a:lvl2pPr>
              <a:lnSpc>
                <a:spcPct val="85000"/>
              </a:lnSpc>
              <a:defRPr sz="2600">
                <a:solidFill>
                  <a:schemeClr val="bg2">
                    <a:lumMod val="25000"/>
                  </a:schemeClr>
                </a:solidFill>
                <a:latin typeface="+mn-lt"/>
              </a:defRPr>
            </a:lvl2pPr>
            <a:lvl3pPr>
              <a:lnSpc>
                <a:spcPct val="85000"/>
              </a:lnSpc>
              <a:defRPr sz="2200" strike="noStrike">
                <a:solidFill>
                  <a:schemeClr val="bg2">
                    <a:lumMod val="25000"/>
                  </a:schemeClr>
                </a:solidFill>
                <a:latin typeface="+mn-lt"/>
              </a:defRPr>
            </a:lvl3pPr>
            <a:lvl4pPr>
              <a:lnSpc>
                <a:spcPct val="85000"/>
              </a:lnSpc>
              <a:defRPr sz="1800">
                <a:solidFill>
                  <a:schemeClr val="bg2">
                    <a:lumMod val="25000"/>
                  </a:schemeClr>
                </a:solidFill>
                <a:latin typeface="+mn-lt"/>
              </a:defRPr>
            </a:lvl4pPr>
            <a:lvl5pPr>
              <a:lnSpc>
                <a:spcPct val="85000"/>
              </a:lnSpc>
              <a:defRPr sz="1600">
                <a:solidFill>
                  <a:schemeClr val="bg2">
                    <a:lumMod val="25000"/>
                  </a:schemeClr>
                </a:solidFill>
                <a:latin typeface="+mn-lt"/>
              </a:defRPr>
            </a:lvl5pPr>
          </a:lstStyle>
          <a:p>
            <a:pPr lvl="0"/>
            <a:r>
              <a:rPr lang="en-US" dirty="0" smtClean="0"/>
              <a:t>Click to edit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8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2062697" y="2446940"/>
            <a:ext cx="3986784" cy="606425"/>
          </a:xfrm>
        </p:spPr>
        <p:txBody>
          <a:bodyPr/>
          <a:lstStyle>
            <a:lvl1pPr marL="0" indent="0">
              <a:buNone/>
              <a:defRPr sz="3200">
                <a:solidFill>
                  <a:schemeClr val="bg2">
                    <a:lumMod val="25000"/>
                  </a:schemeClr>
                </a:solidFill>
                <a:latin typeface="+mj-lt"/>
              </a:defRPr>
            </a:lvl1pPr>
            <a:lvl2pPr marL="455612" indent="0">
              <a:buNone/>
              <a:defRPr/>
            </a:lvl2pPr>
            <a:lvl3pPr marL="1016000" indent="0">
              <a:buNone/>
              <a:defRPr/>
            </a:lvl3pPr>
            <a:lvl4pPr marL="1473200" indent="0">
              <a:buNone/>
              <a:defRPr/>
            </a:lvl4pPr>
            <a:lvl5pPr marL="1944688" indent="0">
              <a:buNone/>
              <a:defRPr/>
            </a:lvl5pPr>
          </a:lstStyle>
          <a:p>
            <a:pPr lvl="0"/>
            <a:r>
              <a:rPr lang="en-US" dirty="0" smtClean="0"/>
              <a:t>Click to edit text</a:t>
            </a:r>
            <a:endParaRPr lang="en-US" dirty="0"/>
          </a:p>
        </p:txBody>
      </p:sp>
      <p:sp>
        <p:nvSpPr>
          <p:cNvPr id="9" name="Text Placeholder 6"/>
          <p:cNvSpPr>
            <a:spLocks noGrp="1"/>
          </p:cNvSpPr>
          <p:nvPr>
            <p:ph type="body" sz="quarter" idx="15" hasCustomPrompt="1"/>
          </p:nvPr>
        </p:nvSpPr>
        <p:spPr>
          <a:xfrm>
            <a:off x="6289943" y="2446940"/>
            <a:ext cx="3986784" cy="606425"/>
          </a:xfrm>
        </p:spPr>
        <p:txBody>
          <a:bodyPr/>
          <a:lstStyle>
            <a:lvl1pPr marL="0" indent="0">
              <a:buNone/>
              <a:defRPr sz="3200">
                <a:solidFill>
                  <a:schemeClr val="bg2">
                    <a:lumMod val="25000"/>
                  </a:schemeClr>
                </a:solidFill>
                <a:latin typeface="+mj-lt"/>
              </a:defRPr>
            </a:lvl1pPr>
            <a:lvl2pPr marL="455612" indent="0">
              <a:buNone/>
              <a:defRPr/>
            </a:lvl2pPr>
            <a:lvl3pPr marL="1016000" indent="0">
              <a:buNone/>
              <a:defRPr/>
            </a:lvl3pPr>
            <a:lvl4pPr marL="1473200" indent="0">
              <a:buNone/>
              <a:defRPr/>
            </a:lvl4pPr>
            <a:lvl5pPr marL="1944688" indent="0">
              <a:buNone/>
              <a:defRPr/>
            </a:lvl5pPr>
          </a:lstStyle>
          <a:p>
            <a:pPr lvl="0"/>
            <a:r>
              <a:rPr lang="en-US" dirty="0" smtClean="0"/>
              <a:t>Click to edit text</a:t>
            </a:r>
            <a:endParaRPr lang="en-US" dirty="0"/>
          </a:p>
        </p:txBody>
      </p:sp>
      <p:sp>
        <p:nvSpPr>
          <p:cNvPr id="10" name="Text Placeholder 6"/>
          <p:cNvSpPr>
            <a:spLocks noGrp="1"/>
          </p:cNvSpPr>
          <p:nvPr>
            <p:ph type="body" sz="quarter" idx="16" hasCustomPrompt="1"/>
          </p:nvPr>
        </p:nvSpPr>
        <p:spPr>
          <a:xfrm>
            <a:off x="10517190" y="2446940"/>
            <a:ext cx="3986784" cy="606425"/>
          </a:xfrm>
        </p:spPr>
        <p:txBody>
          <a:bodyPr/>
          <a:lstStyle>
            <a:lvl1pPr marL="0" indent="0">
              <a:buNone/>
              <a:defRPr sz="3200">
                <a:solidFill>
                  <a:schemeClr val="bg2">
                    <a:lumMod val="25000"/>
                  </a:schemeClr>
                </a:solidFill>
                <a:latin typeface="+mj-lt"/>
              </a:defRPr>
            </a:lvl1pPr>
            <a:lvl2pPr marL="455612" indent="0">
              <a:buNone/>
              <a:defRPr/>
            </a:lvl2pPr>
            <a:lvl3pPr marL="1016000" indent="0">
              <a:buNone/>
              <a:defRPr/>
            </a:lvl3pPr>
            <a:lvl4pPr marL="1473200" indent="0">
              <a:buNone/>
              <a:defRPr/>
            </a:lvl4pPr>
            <a:lvl5pPr marL="1944688" indent="0">
              <a:buNone/>
              <a:defRPr/>
            </a:lvl5pPr>
          </a:lstStyle>
          <a:p>
            <a:pPr lvl="0"/>
            <a:r>
              <a:rPr lang="en-US" dirty="0" smtClean="0"/>
              <a:t>Click to edit text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155335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for10x 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itle 1"/>
          <p:cNvSpPr>
            <a:spLocks noGrp="1"/>
          </p:cNvSpPr>
          <p:nvPr>
            <p:ph type="title" hasCustomPrompt="1"/>
          </p:nvPr>
        </p:nvSpPr>
        <p:spPr>
          <a:xfrm>
            <a:off x="2055812" y="489084"/>
            <a:ext cx="12448161" cy="1828800"/>
          </a:xfrm>
        </p:spPr>
        <p:txBody>
          <a:bodyPr/>
          <a:lstStyle>
            <a:lvl1pPr algn="l">
              <a:defRPr>
                <a:solidFill>
                  <a:schemeClr val="bg2">
                    <a:lumMod val="25000"/>
                  </a:schemeClr>
                </a:solidFill>
                <a:latin typeface="+mj-lt"/>
              </a:defRPr>
            </a:lvl1pPr>
          </a:lstStyle>
          <a:p>
            <a:r>
              <a:rPr lang="en-US" dirty="0" smtClean="0"/>
              <a:t>Click to edit title style</a:t>
            </a:r>
            <a:endParaRPr lang="en-US" dirty="0"/>
          </a:p>
        </p:txBody>
      </p:sp>
      <p:pic>
        <p:nvPicPr>
          <p:cNvPr id="11" name="Picture 2" descr="\\psf\Home\Desktop\Infor_TMLogo_RGB_08051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084" y="1536200"/>
            <a:ext cx="721955" cy="658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4994031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 bwMode="hidden">
          <a:xfrm>
            <a:off x="1" y="0"/>
            <a:ext cx="16257587" cy="9144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055812" y="473670"/>
            <a:ext cx="12473781" cy="1828800"/>
          </a:xfrm>
          <a:prstGeom prst="rect">
            <a:avLst/>
          </a:prstGeom>
        </p:spPr>
        <p:txBody>
          <a:bodyPr vert="horz" lIns="0" tIns="0" rIns="0" bIns="0" rtlCol="0" anchor="b">
            <a:noAutofit/>
          </a:bodyPr>
          <a:lstStyle/>
          <a:p>
            <a:r>
              <a:rPr lang="en-US" dirty="0" smtClean="0"/>
              <a:t>Click to edit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55812" y="2446940"/>
            <a:ext cx="12460303" cy="5843915"/>
          </a:xfrm>
          <a:prstGeom prst="rect">
            <a:avLst/>
          </a:prstGeom>
        </p:spPr>
        <p:txBody>
          <a:bodyPr vert="horz" lIns="0" tIns="72576" rIns="0" bIns="72576" rtlCol="0">
            <a:noAutofit/>
          </a:bodyPr>
          <a:lstStyle/>
          <a:p>
            <a:pPr lvl="0"/>
            <a:r>
              <a:rPr lang="en-US" dirty="0" smtClean="0"/>
              <a:t>Click to edit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Text Box 92"/>
          <p:cNvSpPr txBox="1">
            <a:spLocks noChangeArrowheads="1"/>
          </p:cNvSpPr>
          <p:nvPr/>
        </p:nvSpPr>
        <p:spPr bwMode="auto">
          <a:xfrm>
            <a:off x="7293949" y="9353385"/>
            <a:ext cx="1730950" cy="2308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en-US" sz="900" dirty="0" smtClean="0">
                <a:latin typeface="+mn-lt"/>
              </a:rPr>
              <a:t>Template v7 January 30, 2013</a:t>
            </a:r>
            <a:endParaRPr lang="en-US" sz="900" dirty="0">
              <a:latin typeface="+mn-lt"/>
            </a:endParaRPr>
          </a:p>
        </p:txBody>
      </p:sp>
      <p:sp>
        <p:nvSpPr>
          <p:cNvPr id="7" name="Slide Number Placeholder 3"/>
          <p:cNvSpPr txBox="1">
            <a:spLocks/>
          </p:cNvSpPr>
          <p:nvPr/>
        </p:nvSpPr>
        <p:spPr>
          <a:xfrm>
            <a:off x="14503974" y="8557557"/>
            <a:ext cx="1753614" cy="568143"/>
          </a:xfrm>
          <a:prstGeom prst="rect">
            <a:avLst/>
          </a:prstGeom>
        </p:spPr>
        <p:txBody>
          <a:bodyPr anchor="ctr"/>
          <a:lstStyle>
            <a:defPPr>
              <a:defRPr lang="en-US"/>
            </a:defPPr>
            <a:lvl1pPr marL="0" algn="l" defTabSz="1451519" rtl="0" eaLnBrk="1" latinLnBrk="0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25759" algn="l" defTabSz="1451519" rtl="0" eaLnBrk="1" latinLnBrk="0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451519" algn="l" defTabSz="1451519" rtl="0" eaLnBrk="1" latinLnBrk="0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77278" algn="l" defTabSz="1451519" rtl="0" eaLnBrk="1" latinLnBrk="0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903037" algn="l" defTabSz="1451519" rtl="0" eaLnBrk="1" latinLnBrk="0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628796" algn="l" defTabSz="1451519" rtl="0" eaLnBrk="1" latinLnBrk="0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354556" algn="l" defTabSz="1451519" rtl="0" eaLnBrk="1" latinLnBrk="0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080315" algn="l" defTabSz="1451519" rtl="0" eaLnBrk="1" latinLnBrk="0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806074" algn="l" defTabSz="1451519" rtl="0" eaLnBrk="1" latinLnBrk="0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6E7781AA-5C7B-4A6F-8438-A17DCECA115B}" type="slidenum">
              <a:rPr lang="en-US" sz="1600" smtClean="0">
                <a:solidFill>
                  <a:schemeClr val="bg2">
                    <a:lumMod val="75000"/>
                  </a:schemeClr>
                </a:solidFill>
              </a:rPr>
              <a:pPr algn="ctr"/>
              <a:t>‹#›</a:t>
            </a:fld>
            <a:endParaRPr lang="en-US" sz="1600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1581210" y="8822120"/>
            <a:ext cx="2955528" cy="24622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r"/>
            <a:r>
              <a:rPr lang="en-US" sz="800" dirty="0">
                <a:solidFill>
                  <a:schemeClr val="bg2">
                    <a:lumMod val="90000"/>
                  </a:schemeClr>
                </a:solidFill>
              </a:rPr>
              <a:t>Copyright © </a:t>
            </a:r>
            <a:r>
              <a:rPr lang="en-US" sz="800" dirty="0" smtClean="0">
                <a:solidFill>
                  <a:schemeClr val="bg2">
                    <a:lumMod val="90000"/>
                  </a:schemeClr>
                </a:solidFill>
              </a:rPr>
              <a:t>2013. </a:t>
            </a:r>
            <a:r>
              <a:rPr lang="en-US" sz="800" dirty="0" err="1">
                <a:solidFill>
                  <a:schemeClr val="bg2">
                    <a:lumMod val="90000"/>
                  </a:schemeClr>
                </a:solidFill>
              </a:rPr>
              <a:t>Infor</a:t>
            </a:r>
            <a:r>
              <a:rPr lang="en-US" sz="800" dirty="0">
                <a:solidFill>
                  <a:schemeClr val="bg2">
                    <a:lumMod val="90000"/>
                  </a:schemeClr>
                </a:solidFill>
              </a:rPr>
              <a:t>. All Rights Reserved. www.infor.com</a:t>
            </a:r>
          </a:p>
          <a:p>
            <a:pPr algn="r"/>
            <a:endParaRPr lang="en-US" sz="800" dirty="0">
              <a:solidFill>
                <a:schemeClr val="bg2">
                  <a:lumMod val="9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19085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  <p:sldLayoutId id="2147483659" r:id="rId2"/>
    <p:sldLayoutId id="2147483673" r:id="rId3"/>
    <p:sldLayoutId id="2147483674" r:id="rId4"/>
    <p:sldLayoutId id="2147483675" r:id="rId5"/>
    <p:sldLayoutId id="2147483681" r:id="rId6"/>
    <p:sldLayoutId id="2147483676" r:id="rId7"/>
    <p:sldLayoutId id="2147483682" r:id="rId8"/>
    <p:sldLayoutId id="2147483678" r:id="rId9"/>
    <p:sldLayoutId id="2147483677" r:id="rId10"/>
    <p:sldLayoutId id="2147483679" r:id="rId11"/>
    <p:sldLayoutId id="2147483685" r:id="rId12"/>
    <p:sldLayoutId id="2147483672" r:id="rId13"/>
    <p:sldLayoutId id="2147483684" r:id="rId14"/>
    <p:sldLayoutId id="2147483666" r:id="rId15"/>
    <p:sldLayoutId id="2147483680" r:id="rId16"/>
    <p:sldLayoutId id="2147483686" r:id="rId17"/>
    <p:sldLayoutId id="2147483687" r:id="rId18"/>
  </p:sldLayoutIdLst>
  <p:timing>
    <p:tnLst>
      <p:par>
        <p:cTn id="1" dur="indefinite" restart="never" nodeType="tmRoot"/>
      </p:par>
    </p:tnLst>
  </p:timing>
  <p:hf hdr="0" ftr="0"/>
  <p:txStyles>
    <p:titleStyle>
      <a:lvl1pPr algn="l" defTabSz="1451519" rtl="0" eaLnBrk="1" latinLnBrk="0" hangingPunct="1">
        <a:lnSpc>
          <a:spcPct val="85000"/>
        </a:lnSpc>
        <a:spcBef>
          <a:spcPct val="0"/>
        </a:spcBef>
        <a:buNone/>
        <a:defRPr sz="6000" kern="1200" spc="-150" baseline="0">
          <a:solidFill>
            <a:schemeClr val="bg2">
              <a:lumMod val="25000"/>
            </a:schemeClr>
          </a:solidFill>
          <a:latin typeface="+mj-lt"/>
          <a:ea typeface="Tahoma" pitchFamily="34" charset="0"/>
          <a:cs typeface="Tahoma" pitchFamily="34" charset="0"/>
        </a:defRPr>
      </a:lvl1pPr>
    </p:titleStyle>
    <p:bodyStyle>
      <a:lvl1pPr marL="287338" marR="0" indent="-287338" algn="l" defTabSz="1451519" rtl="0" eaLnBrk="1" fontAlgn="auto" latinLnBrk="0" hangingPunct="1">
        <a:lnSpc>
          <a:spcPct val="85000"/>
        </a:lnSpc>
        <a:spcBef>
          <a:spcPts val="600"/>
        </a:spcBef>
        <a:spcAft>
          <a:spcPts val="600"/>
        </a:spcAft>
        <a:buClrTx/>
        <a:buSzTx/>
        <a:buFont typeface="Arial" pitchFamily="34" charset="0"/>
        <a:buChar char="•"/>
        <a:tabLst/>
        <a:defRPr sz="3000" kern="1200" spc="-50" baseline="0">
          <a:solidFill>
            <a:schemeClr val="bg2">
              <a:lumMod val="25000"/>
            </a:schemeClr>
          </a:solidFill>
          <a:latin typeface="+mn-lt"/>
          <a:ea typeface="Tahoma" pitchFamily="34" charset="0"/>
          <a:cs typeface="Tahoma" pitchFamily="34" charset="0"/>
        </a:defRPr>
      </a:lvl1pPr>
      <a:lvl2pPr marL="736600" marR="0" indent="-280988" algn="l" defTabSz="1451519" rtl="0" eaLnBrk="1" fontAlgn="auto" latinLnBrk="0" hangingPunct="1">
        <a:lnSpc>
          <a:spcPct val="85000"/>
        </a:lnSpc>
        <a:spcBef>
          <a:spcPts val="600"/>
        </a:spcBef>
        <a:spcAft>
          <a:spcPts val="600"/>
        </a:spcAft>
        <a:buClrTx/>
        <a:buSzTx/>
        <a:buFont typeface="Arial" pitchFamily="34" charset="0"/>
        <a:buChar char="•"/>
        <a:tabLst/>
        <a:defRPr sz="2600" kern="1200" spc="-50" baseline="0">
          <a:solidFill>
            <a:schemeClr val="bg2">
              <a:lumMod val="25000"/>
            </a:schemeClr>
          </a:solidFill>
          <a:latin typeface="+mn-lt"/>
          <a:ea typeface="Tahoma" pitchFamily="34" charset="0"/>
          <a:cs typeface="Tahoma" pitchFamily="34" charset="0"/>
        </a:defRPr>
      </a:lvl2pPr>
      <a:lvl3pPr marL="1255713" marR="0" indent="-239713" algn="l" defTabSz="1451519" rtl="0" eaLnBrk="1" fontAlgn="auto" latinLnBrk="0" hangingPunct="1">
        <a:lnSpc>
          <a:spcPct val="85000"/>
        </a:lnSpc>
        <a:spcBef>
          <a:spcPts val="600"/>
        </a:spcBef>
        <a:spcAft>
          <a:spcPts val="600"/>
        </a:spcAft>
        <a:buClrTx/>
        <a:buSzTx/>
        <a:buFont typeface="Arial" pitchFamily="34" charset="0"/>
        <a:buChar char="•"/>
        <a:tabLst/>
        <a:defRPr sz="2200" kern="1200" spc="-50" baseline="0">
          <a:solidFill>
            <a:schemeClr val="bg2">
              <a:lumMod val="25000"/>
            </a:schemeClr>
          </a:solidFill>
          <a:latin typeface="+mn-lt"/>
          <a:ea typeface="Tahoma" pitchFamily="34" charset="0"/>
          <a:cs typeface="Tahoma" pitchFamily="34" charset="0"/>
        </a:defRPr>
      </a:lvl3pPr>
      <a:lvl4pPr marL="1651000" marR="0" indent="-177800" algn="l" defTabSz="1451519" rtl="0" eaLnBrk="1" fontAlgn="auto" latinLnBrk="0" hangingPunct="1">
        <a:lnSpc>
          <a:spcPct val="85000"/>
        </a:lnSpc>
        <a:spcBef>
          <a:spcPts val="600"/>
        </a:spcBef>
        <a:spcAft>
          <a:spcPts val="600"/>
        </a:spcAft>
        <a:buClrTx/>
        <a:buSzTx/>
        <a:buFont typeface="Arial" pitchFamily="34" charset="0"/>
        <a:buChar char="•"/>
        <a:tabLst/>
        <a:defRPr sz="1800" kern="1200" spc="-50" baseline="0">
          <a:solidFill>
            <a:schemeClr val="bg2">
              <a:lumMod val="25000"/>
            </a:schemeClr>
          </a:solidFill>
          <a:latin typeface="+mn-lt"/>
          <a:ea typeface="Tahoma" pitchFamily="34" charset="0"/>
          <a:cs typeface="Tahoma" pitchFamily="34" charset="0"/>
        </a:defRPr>
      </a:lvl4pPr>
      <a:lvl5pPr marL="2116138" marR="0" indent="-171450" algn="l" defTabSz="1451519" rtl="0" eaLnBrk="1" fontAlgn="auto" latinLnBrk="0" hangingPunct="1">
        <a:lnSpc>
          <a:spcPct val="85000"/>
        </a:lnSpc>
        <a:spcBef>
          <a:spcPts val="600"/>
        </a:spcBef>
        <a:spcAft>
          <a:spcPts val="600"/>
        </a:spcAft>
        <a:buClrTx/>
        <a:buSzTx/>
        <a:buFont typeface="Arial" pitchFamily="34" charset="0"/>
        <a:buChar char="•"/>
        <a:tabLst/>
        <a:defRPr sz="1600" kern="1200" spc="-50" baseline="0">
          <a:solidFill>
            <a:schemeClr val="bg2">
              <a:lumMod val="25000"/>
            </a:schemeClr>
          </a:solidFill>
          <a:latin typeface="+mn-lt"/>
          <a:ea typeface="Tahoma" pitchFamily="34" charset="0"/>
          <a:cs typeface="Tahoma" pitchFamily="34" charset="0"/>
        </a:defRPr>
      </a:lvl5pPr>
      <a:lvl6pPr marL="3991676" indent="-362880" algn="l" defTabSz="1451519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6pPr>
      <a:lvl7pPr marL="4717435" indent="-362880" algn="l" defTabSz="1451519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7pPr>
      <a:lvl8pPr marL="5443195" indent="-362880" algn="l" defTabSz="1451519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8pPr>
      <a:lvl9pPr marL="6168954" indent="-362880" algn="l" defTabSz="1451519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451519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725759" algn="l" defTabSz="1451519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2pPr>
      <a:lvl3pPr marL="1451519" algn="l" defTabSz="1451519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3pPr>
      <a:lvl4pPr marL="2177278" algn="l" defTabSz="1451519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4pPr>
      <a:lvl5pPr marL="2903037" algn="l" defTabSz="1451519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5pPr>
      <a:lvl6pPr marL="3628796" algn="l" defTabSz="1451519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6pPr>
      <a:lvl7pPr marL="4354556" algn="l" defTabSz="1451519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7pPr>
      <a:lvl8pPr marL="5080315" algn="l" defTabSz="1451519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8pPr>
      <a:lvl9pPr marL="5806074" algn="l" defTabSz="1451519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902570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Advance </a:t>
            </a:r>
            <a:r>
              <a:rPr lang="en-US" dirty="0" smtClean="0"/>
              <a:t>Payment – Postings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pPr lvl="0"/>
            <a:r>
              <a:rPr lang="en-US" dirty="0" smtClean="0"/>
              <a:t>Tax is posted to input tax account 159000 and output tax account 160000</a:t>
            </a:r>
            <a:endParaRPr lang="en-US" dirty="0" smtClean="0"/>
          </a:p>
          <a:p>
            <a:pPr lvl="0"/>
            <a:endParaRPr lang="en-US" dirty="0"/>
          </a:p>
          <a:p>
            <a:endParaRPr lang="en-US" dirty="0" smtClean="0"/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2178" y="3352800"/>
            <a:ext cx="16028772" cy="3276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2526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Cost Invoice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pPr lvl="0"/>
            <a:r>
              <a:rPr lang="en-US" dirty="0" smtClean="0"/>
              <a:t>Register a cost invoice (via tfacp2600m000) with shifted </a:t>
            </a:r>
            <a:r>
              <a:rPr lang="en-US" dirty="0" smtClean="0"/>
              <a:t>tax</a:t>
            </a:r>
            <a:endParaRPr lang="en-US" dirty="0" smtClean="0"/>
          </a:p>
          <a:p>
            <a:pPr lvl="0"/>
            <a:endParaRPr lang="en-US" dirty="0"/>
          </a:p>
          <a:p>
            <a:endParaRPr lang="en-US" dirty="0" smtClean="0"/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55811" y="2923467"/>
            <a:ext cx="10614886" cy="60681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5702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Cost </a:t>
            </a:r>
            <a:r>
              <a:rPr lang="en-US" dirty="0" smtClean="0"/>
              <a:t>Invoice – Postings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pPr lvl="0"/>
            <a:r>
              <a:rPr lang="en-US" dirty="0"/>
              <a:t>Tax is posted to input tax account 159000 and output tax account 160000</a:t>
            </a:r>
          </a:p>
          <a:p>
            <a:pPr lvl="0"/>
            <a:endParaRPr lang="en-US" dirty="0"/>
          </a:p>
          <a:p>
            <a:pPr lvl="0"/>
            <a:endParaRPr lang="en-US" dirty="0"/>
          </a:p>
          <a:p>
            <a:endParaRPr lang="en-US" dirty="0" smtClean="0"/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3994" y="3276600"/>
            <a:ext cx="15925802" cy="2895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69549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194" y="3011541"/>
            <a:ext cx="11815602" cy="331305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Assignment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pPr lvl="0"/>
            <a:r>
              <a:rPr lang="en-US" dirty="0" smtClean="0"/>
              <a:t>Assigning the invoice towards the advance (via tfcmg2106s000</a:t>
            </a:r>
            <a:r>
              <a:rPr lang="en-US" dirty="0" smtClean="0"/>
              <a:t>)</a:t>
            </a:r>
          </a:p>
          <a:p>
            <a:pPr lvl="0"/>
            <a:endParaRPr lang="en-US" dirty="0" smtClean="0"/>
          </a:p>
          <a:p>
            <a:pPr lvl="0"/>
            <a:endParaRPr lang="en-US" dirty="0" smtClean="0"/>
          </a:p>
          <a:p>
            <a:pPr lvl="0"/>
            <a:endParaRPr lang="en-US" dirty="0"/>
          </a:p>
          <a:p>
            <a:pPr lvl="0"/>
            <a:endParaRPr lang="en-US" dirty="0" smtClean="0"/>
          </a:p>
          <a:p>
            <a:pPr lvl="0"/>
            <a:endParaRPr lang="en-US" dirty="0"/>
          </a:p>
          <a:p>
            <a:pPr lvl="0"/>
            <a:endParaRPr lang="en-US" dirty="0" smtClean="0"/>
          </a:p>
          <a:p>
            <a:pPr lvl="0"/>
            <a:endParaRPr lang="en-US" dirty="0"/>
          </a:p>
          <a:p>
            <a:pPr lvl="0"/>
            <a:endParaRPr lang="en-US" dirty="0" smtClean="0"/>
          </a:p>
          <a:p>
            <a:endParaRPr lang="en-US" dirty="0" smtClean="0"/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42394" y="3011541"/>
            <a:ext cx="13371428" cy="55142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32507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Assignment – Postings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pPr lvl="0"/>
            <a:r>
              <a:rPr lang="en-US" dirty="0"/>
              <a:t>Tax </a:t>
            </a:r>
            <a:r>
              <a:rPr lang="en-US" dirty="0" smtClean="0"/>
              <a:t>of </a:t>
            </a:r>
            <a:r>
              <a:rPr lang="en-US" dirty="0"/>
              <a:t>input tax account 159000 and output tax account </a:t>
            </a:r>
            <a:r>
              <a:rPr lang="en-US" dirty="0" smtClean="0"/>
              <a:t>160000 is reversed</a:t>
            </a:r>
            <a:endParaRPr lang="en-US" dirty="0"/>
          </a:p>
          <a:p>
            <a:pPr lvl="0"/>
            <a:endParaRPr lang="en-US" dirty="0"/>
          </a:p>
          <a:p>
            <a:pPr lvl="0"/>
            <a:endParaRPr lang="en-US" dirty="0" smtClean="0"/>
          </a:p>
          <a:p>
            <a:pPr lvl="0"/>
            <a:endParaRPr lang="en-US" dirty="0"/>
          </a:p>
          <a:p>
            <a:pPr lvl="0"/>
            <a:endParaRPr lang="en-US" dirty="0" smtClean="0"/>
          </a:p>
          <a:p>
            <a:pPr lvl="0"/>
            <a:endParaRPr lang="en-US" dirty="0"/>
          </a:p>
          <a:p>
            <a:pPr lvl="0"/>
            <a:endParaRPr lang="en-US" dirty="0" smtClean="0"/>
          </a:p>
          <a:p>
            <a:pPr lvl="0"/>
            <a:endParaRPr lang="en-US" dirty="0"/>
          </a:p>
          <a:p>
            <a:pPr lvl="0"/>
            <a:r>
              <a:rPr lang="en-US" dirty="0" smtClean="0"/>
              <a:t>Notice </a:t>
            </a:r>
            <a:r>
              <a:rPr lang="en-US" dirty="0" smtClean="0"/>
              <a:t>the shifted tax postings of the advance are counter posted, so total input/output GST </a:t>
            </a:r>
            <a:r>
              <a:rPr lang="en-US" dirty="0" smtClean="0"/>
              <a:t>is </a:t>
            </a:r>
            <a:r>
              <a:rPr lang="en-US" dirty="0" smtClean="0"/>
              <a:t>1200.00 – 240.00 = 960.00 MYR</a:t>
            </a:r>
            <a:endParaRPr lang="en-US" dirty="0"/>
          </a:p>
          <a:p>
            <a:endParaRPr lang="en-US" dirty="0" smtClean="0"/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794" y="3352800"/>
            <a:ext cx="15995518" cy="32353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14483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" name="Picture Placeholder 57"/>
          <p:cNvPicPr>
            <a:picLocks noGrp="1" noChangeAspect="1"/>
          </p:cNvPicPr>
          <p:nvPr>
            <p:ph type="pic" sz="quarter" idx="1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651"/>
            <a:ext cx="16257586" cy="3657957"/>
          </a:xfrm>
        </p:spPr>
      </p:pic>
      <p:sp>
        <p:nvSpPr>
          <p:cNvPr id="14" name="Title 1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 Details</a:t>
            </a:r>
            <a:endParaRPr lang="en-US" dirty="0"/>
          </a:p>
        </p:txBody>
      </p:sp>
      <p:sp>
        <p:nvSpPr>
          <p:cNvPr id="15" name="Subtitle 1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A complex scenario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407318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Different Exchange Rates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pPr lvl="0"/>
            <a:r>
              <a:rPr lang="en-US" dirty="0" smtClean="0"/>
              <a:t>In case of an earlier partial advance payment with different foreign exchange rates between advance payment date and purchase invoice date, the purchase invoice should be registered as two separate invoices</a:t>
            </a:r>
          </a:p>
          <a:p>
            <a:pPr lvl="1"/>
            <a:r>
              <a:rPr lang="en-US" dirty="0" smtClean="0"/>
              <a:t>First part should be the same amount and (manually entered) exchange rate as of the earlier advance payment, this part will be assigned to the advance payment</a:t>
            </a:r>
          </a:p>
          <a:p>
            <a:pPr lvl="1"/>
            <a:r>
              <a:rPr lang="en-US" dirty="0" smtClean="0"/>
              <a:t>Second part should be the remainder of the purchase invoice with current exchange rates, which still needs to be paid to the supplier</a:t>
            </a:r>
          </a:p>
          <a:p>
            <a:pPr lvl="0"/>
            <a:endParaRPr lang="en-US" dirty="0" smtClean="0"/>
          </a:p>
          <a:p>
            <a:pPr lvl="0"/>
            <a:r>
              <a:rPr lang="en-US" dirty="0" smtClean="0"/>
              <a:t>The process is the same as the ‘simple scenario’</a:t>
            </a:r>
            <a:endParaRPr lang="en-US" dirty="0"/>
          </a:p>
          <a:p>
            <a:endParaRPr lang="en-US" dirty="0" smtClean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65040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Different Exchange Rates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2055809" y="2209800"/>
            <a:ext cx="12448164" cy="5768020"/>
          </a:xfrm>
        </p:spPr>
        <p:txBody>
          <a:bodyPr/>
          <a:lstStyle/>
          <a:p>
            <a:pPr lvl="0"/>
            <a:r>
              <a:rPr lang="en-US" sz="2400" dirty="0" smtClean="0"/>
              <a:t>Advance Payment in April with 1 USD = 4.0 MYR:</a:t>
            </a:r>
          </a:p>
          <a:p>
            <a:pPr lvl="0"/>
            <a:endParaRPr lang="en-US" sz="2400" dirty="0" smtClean="0"/>
          </a:p>
          <a:p>
            <a:pPr lvl="0"/>
            <a:endParaRPr lang="en-US" sz="2400" dirty="0"/>
          </a:p>
          <a:p>
            <a:endParaRPr lang="en-US" sz="2400" dirty="0" smtClean="0"/>
          </a:p>
          <a:p>
            <a:endParaRPr lang="en-US" sz="2400" dirty="0" smtClean="0"/>
          </a:p>
          <a:p>
            <a:endParaRPr lang="en-US" sz="2400" dirty="0" smtClean="0"/>
          </a:p>
          <a:p>
            <a:r>
              <a:rPr lang="en-US" sz="2400" dirty="0" smtClean="0"/>
              <a:t>First part of invoice in May with 1 USD = 4.0 MYR:</a:t>
            </a:r>
          </a:p>
          <a:p>
            <a:endParaRPr lang="en-US" sz="2400" dirty="0"/>
          </a:p>
          <a:p>
            <a:endParaRPr lang="en-US" sz="2400" dirty="0" smtClean="0"/>
          </a:p>
          <a:p>
            <a:r>
              <a:rPr lang="en-US" sz="2400" dirty="0" smtClean="0"/>
              <a:t>Second part of invoice in May with 1 USD = 4.1 MYR:</a:t>
            </a:r>
          </a:p>
          <a:p>
            <a:endParaRPr lang="en-US" sz="2400" dirty="0"/>
          </a:p>
          <a:p>
            <a:endParaRPr lang="en-US" sz="2400" dirty="0" smtClean="0"/>
          </a:p>
          <a:p>
            <a:r>
              <a:rPr lang="en-US" sz="2400" dirty="0" smtClean="0"/>
              <a:t>Assignment in May (advance GST is counter posted):</a:t>
            </a:r>
          </a:p>
          <a:p>
            <a:pPr marL="0" indent="0">
              <a:buNone/>
            </a:pPr>
            <a:endParaRPr lang="en-US" sz="24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4160" y="2567847"/>
            <a:ext cx="13537115" cy="2106986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64160" y="5369657"/>
            <a:ext cx="13532234" cy="776708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68587" y="6758901"/>
            <a:ext cx="13159583" cy="60638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064160" y="8201342"/>
            <a:ext cx="13239291" cy="9426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6667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Different Exchange Rates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pPr lvl="0"/>
            <a:r>
              <a:rPr lang="en-US" dirty="0" smtClean="0"/>
              <a:t>As a result the input/output GST in month May is 984.00 MYR</a:t>
            </a:r>
          </a:p>
          <a:p>
            <a:pPr lvl="0"/>
            <a:endParaRPr lang="en-US" dirty="0"/>
          </a:p>
          <a:p>
            <a:endParaRPr lang="en-US" dirty="0" smtClean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455012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434226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Malaysia – </a:t>
            </a:r>
            <a:br>
              <a:rPr lang="en-US" dirty="0" smtClean="0"/>
            </a:br>
            <a:r>
              <a:rPr lang="en-US" dirty="0" smtClean="0"/>
              <a:t>Reverse Charge</a:t>
            </a:r>
            <a:endParaRPr lang="en-US" dirty="0"/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Tom de Valk, Karel Slijkhuis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000064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Agenda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endParaRPr lang="en-US" dirty="0" smtClean="0"/>
          </a:p>
          <a:p>
            <a:r>
              <a:rPr lang="en-US" dirty="0" smtClean="0"/>
              <a:t>Requirement</a:t>
            </a:r>
          </a:p>
          <a:p>
            <a:endParaRPr lang="en-US" dirty="0"/>
          </a:p>
          <a:p>
            <a:r>
              <a:rPr lang="en-US" dirty="0" smtClean="0"/>
              <a:t>Solution Overview</a:t>
            </a:r>
          </a:p>
          <a:p>
            <a:endParaRPr lang="en-US" dirty="0"/>
          </a:p>
          <a:p>
            <a:r>
              <a:rPr lang="en-US" dirty="0" smtClean="0"/>
              <a:t>Solution Details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917755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Requirements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2055810" y="2446940"/>
            <a:ext cx="12778583" cy="5768020"/>
          </a:xfrm>
        </p:spPr>
        <p:txBody>
          <a:bodyPr/>
          <a:lstStyle/>
          <a:p>
            <a:pPr lvl="0"/>
            <a:r>
              <a:rPr lang="en-US" dirty="0" smtClean="0"/>
              <a:t>GST is payable by buyer for imported foreign services</a:t>
            </a:r>
          </a:p>
          <a:p>
            <a:pPr lvl="1"/>
            <a:r>
              <a:rPr lang="en-US" dirty="0" smtClean="0"/>
              <a:t>It is required to account GST on the supply of imported services as output, though no tax invoice is needed</a:t>
            </a:r>
          </a:p>
          <a:p>
            <a:pPr lvl="1"/>
            <a:r>
              <a:rPr lang="en-US" dirty="0" smtClean="0"/>
              <a:t>Also entitled to claim the GST incurred as input tax</a:t>
            </a:r>
          </a:p>
          <a:p>
            <a:pPr lvl="0"/>
            <a:endParaRPr lang="en-US" sz="3000" dirty="0"/>
          </a:p>
          <a:p>
            <a:pPr lvl="0"/>
            <a:r>
              <a:rPr lang="en-US" dirty="0" smtClean="0"/>
              <a:t>Moment to declare input and output tax is earliest of payment or invoice</a:t>
            </a:r>
          </a:p>
          <a:p>
            <a:pPr lvl="0"/>
            <a:endParaRPr lang="en-US" sz="3000" dirty="0"/>
          </a:p>
          <a:p>
            <a:pPr lvl="0"/>
            <a:endParaRPr lang="en-US" sz="3000" dirty="0" smtClean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106873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 Overview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pPr lvl="0"/>
            <a:r>
              <a:rPr lang="en-US" dirty="0" smtClean="0"/>
              <a:t>Shifted tax functionality should be used to register GST for foreign services</a:t>
            </a:r>
          </a:p>
          <a:p>
            <a:pPr lvl="1"/>
            <a:r>
              <a:rPr lang="en-US" dirty="0" smtClean="0"/>
              <a:t>Advance Payment with shifted tax code</a:t>
            </a:r>
          </a:p>
          <a:p>
            <a:pPr lvl="1"/>
            <a:r>
              <a:rPr lang="en-US" dirty="0" smtClean="0"/>
              <a:t>Purchase Invoice with shifted tax code</a:t>
            </a:r>
            <a:endParaRPr lang="en-US" dirty="0"/>
          </a:p>
          <a:p>
            <a:pPr lvl="0"/>
            <a:endParaRPr lang="en-US" dirty="0"/>
          </a:p>
          <a:p>
            <a:pPr lvl="0"/>
            <a:r>
              <a:rPr lang="en-US" dirty="0" smtClean="0"/>
              <a:t>Shifted tax accounts</a:t>
            </a:r>
          </a:p>
          <a:p>
            <a:pPr lvl="1"/>
            <a:r>
              <a:rPr lang="en-US" dirty="0" smtClean="0"/>
              <a:t>The ‘Purchase Tax’ account is the input GST account</a:t>
            </a:r>
          </a:p>
          <a:p>
            <a:pPr lvl="1"/>
            <a:r>
              <a:rPr lang="en-US" dirty="0" smtClean="0"/>
              <a:t>The ‘Shifted Purchase Tax’ account is the output GST account</a:t>
            </a:r>
          </a:p>
          <a:p>
            <a:endParaRPr lang="en-US" dirty="0"/>
          </a:p>
          <a:p>
            <a:endParaRPr lang="en-US" dirty="0" smtClean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76520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" name="Picture Placeholder 57"/>
          <p:cNvPicPr>
            <a:picLocks noGrp="1" noChangeAspect="1"/>
          </p:cNvPicPr>
          <p:nvPr>
            <p:ph type="pic" sz="quarter" idx="1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651"/>
            <a:ext cx="16257586" cy="3657957"/>
          </a:xfrm>
        </p:spPr>
      </p:pic>
      <p:sp>
        <p:nvSpPr>
          <p:cNvPr id="14" name="Title 1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 Details</a:t>
            </a:r>
            <a:endParaRPr lang="en-US" dirty="0"/>
          </a:p>
        </p:txBody>
      </p:sp>
      <p:sp>
        <p:nvSpPr>
          <p:cNvPr id="15" name="Subtitle 1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Setup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032327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Tax Codes Setup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 smtClean="0"/>
              <a:t>MYS-IMS is entered as a shifted tax code with </a:t>
            </a:r>
            <a:r>
              <a:rPr lang="en-US" dirty="0" smtClean="0"/>
              <a:t>Input tax </a:t>
            </a:r>
            <a:r>
              <a:rPr lang="en-US" dirty="0" smtClean="0"/>
              <a:t>account 159000 and </a:t>
            </a:r>
            <a:r>
              <a:rPr lang="en-US" dirty="0" smtClean="0"/>
              <a:t>Output tax </a:t>
            </a:r>
            <a:r>
              <a:rPr lang="en-US" dirty="0" smtClean="0"/>
              <a:t>account 160000:</a:t>
            </a:r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9794" y="3352800"/>
            <a:ext cx="13932948" cy="53588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96909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" name="Picture Placeholder 57"/>
          <p:cNvPicPr>
            <a:picLocks noGrp="1" noChangeAspect="1"/>
          </p:cNvPicPr>
          <p:nvPr>
            <p:ph type="pic" sz="quarter" idx="1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651"/>
            <a:ext cx="16257586" cy="3657957"/>
          </a:xfrm>
        </p:spPr>
      </p:pic>
      <p:sp>
        <p:nvSpPr>
          <p:cNvPr id="14" name="Title 1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 Details</a:t>
            </a:r>
            <a:endParaRPr lang="en-US" dirty="0"/>
          </a:p>
        </p:txBody>
      </p:sp>
      <p:sp>
        <p:nvSpPr>
          <p:cNvPr id="15" name="Subtitle 1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A simple scenario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331671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Advance Payment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pPr lvl="0"/>
            <a:r>
              <a:rPr lang="en-US" dirty="0" smtClean="0"/>
              <a:t>Register an advance payment (via tfcmg2500m000) with shifted </a:t>
            </a:r>
            <a:r>
              <a:rPr lang="en-US" dirty="0" smtClean="0"/>
              <a:t>tax</a:t>
            </a:r>
            <a:endParaRPr lang="en-US" dirty="0" smtClean="0"/>
          </a:p>
          <a:p>
            <a:pPr lvl="0"/>
            <a:endParaRPr lang="en-US" dirty="0"/>
          </a:p>
          <a:p>
            <a:endParaRPr lang="en-US" dirty="0" smtClean="0"/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3594" y="3505200"/>
            <a:ext cx="14619047" cy="41333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6335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FGP">
  <a:themeElements>
    <a:clrScheme name="Infor10x  Color Palette">
      <a:dk1>
        <a:srgbClr val="262626"/>
      </a:dk1>
      <a:lt1>
        <a:sysClr val="window" lastClr="FFFFFF"/>
      </a:lt1>
      <a:dk2>
        <a:srgbClr val="13A3F7"/>
      </a:dk2>
      <a:lt2>
        <a:srgbClr val="E5E5E5"/>
      </a:lt2>
      <a:accent1>
        <a:srgbClr val="34C6FA"/>
      </a:accent1>
      <a:accent2>
        <a:srgbClr val="FF6400"/>
      </a:accent2>
      <a:accent3>
        <a:srgbClr val="2DB329"/>
      </a:accent3>
      <a:accent4>
        <a:srgbClr val="FFAA00"/>
      </a:accent4>
      <a:accent5>
        <a:srgbClr val="00C2B4"/>
      </a:accent5>
      <a:accent6>
        <a:srgbClr val="3341CC"/>
      </a:accent6>
      <a:hlink>
        <a:srgbClr val="005CE6"/>
      </a:hlink>
      <a:folHlink>
        <a:srgbClr val="7533A6"/>
      </a:folHlink>
    </a:clrScheme>
    <a:fontScheme name="Infor10x Arial Font Set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25400">
          <a:solidFill>
            <a:schemeClr val="accent1"/>
          </a:solidFill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 sz="2000" dirty="0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25400">
          <a:solidFill>
            <a:schemeClr val="tx2"/>
          </a:solidFill>
          <a:tailEnd type="triangl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 anchor="t">
        <a:spAutoFit/>
      </a:bodyPr>
      <a:lstStyle>
        <a:defPPr algn="ctr">
          <a:defRPr sz="3200" dirty="0" smtClean="0">
            <a:solidFill>
              <a:schemeClr val="tx1">
                <a:lumMod val="90000"/>
                <a:lumOff val="10000"/>
              </a:schemeClr>
            </a:solidFill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FGP</Template>
  <TotalTime>1935</TotalTime>
  <Words>427</Words>
  <Application>Microsoft Office PowerPoint</Application>
  <PresentationFormat>Custom</PresentationFormat>
  <Paragraphs>93</Paragraphs>
  <Slides>19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3" baseType="lpstr">
      <vt:lpstr>Arial</vt:lpstr>
      <vt:lpstr>Calibri</vt:lpstr>
      <vt:lpstr>Tahoma</vt:lpstr>
      <vt:lpstr>FGP</vt:lpstr>
      <vt:lpstr>PowerPoint Presentation</vt:lpstr>
      <vt:lpstr>Malaysia –  Reverse Charge</vt:lpstr>
      <vt:lpstr>Agenda</vt:lpstr>
      <vt:lpstr>Requirements</vt:lpstr>
      <vt:lpstr>Solution Overview</vt:lpstr>
      <vt:lpstr>Solution Details</vt:lpstr>
      <vt:lpstr>Tax Codes Setup</vt:lpstr>
      <vt:lpstr>Solution Details</vt:lpstr>
      <vt:lpstr>Advance Payment</vt:lpstr>
      <vt:lpstr>Advance Payment – Postings</vt:lpstr>
      <vt:lpstr>Cost Invoice</vt:lpstr>
      <vt:lpstr>Cost Invoice – Postings</vt:lpstr>
      <vt:lpstr>Assignment</vt:lpstr>
      <vt:lpstr>Assignment – Postings</vt:lpstr>
      <vt:lpstr>Solution Details</vt:lpstr>
      <vt:lpstr> Different Exchange Rates</vt:lpstr>
      <vt:lpstr>Different Exchange Rates</vt:lpstr>
      <vt:lpstr> Different Exchange Rates</vt:lpstr>
      <vt:lpstr>PowerPoint Presentation</vt:lpstr>
    </vt:vector>
  </TitlesOfParts>
  <Company>Infor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Ramamurthy Mahesh</dc:creator>
  <cp:lastModifiedBy>Tom de Valk</cp:lastModifiedBy>
  <cp:revision>134</cp:revision>
  <dcterms:created xsi:type="dcterms:W3CDTF">2014-11-18T17:06:45Z</dcterms:created>
  <dcterms:modified xsi:type="dcterms:W3CDTF">2016-10-18T09:16:47Z</dcterms:modified>
</cp:coreProperties>
</file>