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8" r:id="rId2"/>
  </p:sldMasterIdLst>
  <p:notesMasterIdLst>
    <p:notesMasterId r:id="rId16"/>
  </p:notesMasterIdLst>
  <p:handoutMasterIdLst>
    <p:handoutMasterId r:id="rId17"/>
  </p:handoutMasterIdLst>
  <p:sldIdLst>
    <p:sldId id="256" r:id="rId3"/>
    <p:sldId id="257" r:id="rId4"/>
    <p:sldId id="301" r:id="rId5"/>
    <p:sldId id="258" r:id="rId6"/>
    <p:sldId id="302" r:id="rId7"/>
    <p:sldId id="312" r:id="rId8"/>
    <p:sldId id="303" r:id="rId9"/>
    <p:sldId id="305" r:id="rId10"/>
    <p:sldId id="313" r:id="rId11"/>
    <p:sldId id="306" r:id="rId12"/>
    <p:sldId id="311" r:id="rId13"/>
    <p:sldId id="310" r:id="rId14"/>
    <p:sldId id="315" r:id="rId15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7086" autoAdjust="0"/>
  </p:normalViewPr>
  <p:slideViewPr>
    <p:cSldViewPr>
      <p:cViewPr varScale="1">
        <p:scale>
          <a:sx n="63" d="100"/>
          <a:sy n="63" d="100"/>
        </p:scale>
        <p:origin x="102" y="1062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10/19/2016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88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342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538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044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776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824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295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906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413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437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66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86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272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764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346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2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73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Template v7 January 30, 2013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7781AA-5C7B-4A6F-8438-A17DCECA115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E5E5E5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14515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Copyright © 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2013.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Infor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E5E5E5">
                    <a:lumMod val="9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All Rights Reserved. www.infor.com</a:t>
            </a:r>
          </a:p>
          <a:p>
            <a:pPr marL="0" marR="0" lvl="0" indent="0" algn="r" defTabSz="1451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E5E5E5">
                  <a:lumMod val="9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67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Invoicing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9805194" y="3124200"/>
            <a:ext cx="5257799" cy="16764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Invoice with Zero Amount created.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 is calculated.</a:t>
            </a:r>
          </a:p>
          <a:p>
            <a:pPr marL="1068659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Taxable amount specified in manual sales is used.</a:t>
            </a:r>
          </a:p>
          <a:p>
            <a:pPr marL="1068659" lvl="1" indent="-342900">
              <a:buFont typeface="Arial" panose="020B0604020202020204" pitchFamily="34" charset="0"/>
              <a:buChar char="•"/>
            </a:pPr>
            <a:endParaRPr lang="en-US" sz="2000" dirty="0" smtClean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3787" y="2667000"/>
            <a:ext cx="7086600" cy="52482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5690394" y="6477000"/>
            <a:ext cx="2743200" cy="7620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7214394" y="5791200"/>
            <a:ext cx="914400" cy="609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7962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Open Entry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7976394" y="2514600"/>
            <a:ext cx="4114800" cy="13716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Open entry is created with zero balance.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834" y="2446941"/>
            <a:ext cx="5941560" cy="58081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2566194" y="6324600"/>
            <a:ext cx="3733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8576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317884"/>
            <a:ext cx="9533475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</a:t>
            </a:r>
            <a:r>
              <a:rPr lang="en-US" dirty="0" smtClean="0"/>
              <a:t>Tax Analysis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11590097" y="2310627"/>
            <a:ext cx="4341812" cy="1371600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On finalization, tax records are created for the free of charge supply.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42394" y="7391400"/>
            <a:ext cx="7162800" cy="228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6388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Tax Analysis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438400"/>
            <a:ext cx="8007549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10414794" y="2438400"/>
            <a:ext cx="4539697" cy="1727973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Note: Since shifted tax is used, “Contra for Shift tax” is created as well. This should not be included in tax positions for GST-03 reporting.</a:t>
            </a:r>
          </a:p>
        </p:txBody>
      </p:sp>
    </p:spTree>
    <p:extLst>
      <p:ext uri="{BB962C8B-B14F-4D97-AF65-F5344CB8AC3E}">
        <p14:creationId xmlns:p14="http://schemas.microsoft.com/office/powerpoint/2010/main" val="177356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Deemed Supplies Asset Disposal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Ramamurthy Mahesh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78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 - Deemed Supply Asset Disposal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Tax applies on fixed asset which are disposed free of cost</a:t>
            </a:r>
          </a:p>
          <a:p>
            <a:pPr lvl="1"/>
            <a:r>
              <a:rPr lang="en-US" dirty="0" smtClean="0"/>
              <a:t>Example – used computers donated to charity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Tax postings to be created.</a:t>
            </a:r>
          </a:p>
          <a:p>
            <a:endParaRPr lang="en-US" dirty="0"/>
          </a:p>
          <a:p>
            <a:r>
              <a:rPr lang="en-US" dirty="0" smtClean="0"/>
              <a:t>Customer is not expected to pay net or tax amount.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54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 – Fixed Asset disposal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Manual sales invoice to be used for fixed asset disposal</a:t>
            </a:r>
          </a:p>
          <a:p>
            <a:pPr lvl="1"/>
            <a:r>
              <a:rPr lang="en-US" dirty="0" smtClean="0"/>
              <a:t>Tax only invoice line with link to fixed asset being disposed</a:t>
            </a:r>
          </a:p>
          <a:p>
            <a:pPr lvl="1"/>
            <a:r>
              <a:rPr lang="en-US" dirty="0"/>
              <a:t>Shifted tax to be </a:t>
            </a:r>
            <a:r>
              <a:rPr lang="en-US" dirty="0" smtClean="0"/>
              <a:t>used</a:t>
            </a:r>
          </a:p>
          <a:p>
            <a:pPr lvl="1"/>
            <a:endParaRPr lang="en-US" dirty="0"/>
          </a:p>
          <a:p>
            <a:r>
              <a:rPr lang="en-US" dirty="0" smtClean="0"/>
              <a:t>On invoicing the manual sales invoice</a:t>
            </a:r>
          </a:p>
          <a:p>
            <a:pPr lvl="1"/>
            <a:r>
              <a:rPr lang="en-US" dirty="0"/>
              <a:t>Output tax will be created and posted</a:t>
            </a:r>
          </a:p>
          <a:p>
            <a:pPr lvl="1"/>
            <a:r>
              <a:rPr lang="en-US" dirty="0"/>
              <a:t>Taxable value </a:t>
            </a:r>
            <a:r>
              <a:rPr lang="en-US" dirty="0" smtClean="0"/>
              <a:t>specified in manual sales invoice line is used</a:t>
            </a:r>
            <a:endParaRPr lang="en-US" dirty="0"/>
          </a:p>
          <a:p>
            <a:pPr lvl="1"/>
            <a:r>
              <a:rPr lang="en-US" dirty="0" smtClean="0"/>
              <a:t>Business partner not charged for the sale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23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 – Master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Tax Codes by Country (tcmcs0536m000)</a:t>
            </a:r>
          </a:p>
          <a:p>
            <a:pPr lvl="1"/>
            <a:r>
              <a:rPr lang="en-US" dirty="0" smtClean="0"/>
              <a:t>Tax Type = “Shifted”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6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317884"/>
            <a:ext cx="5029571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Data – Tax Codes by Country</a:t>
            </a:r>
            <a:endParaRPr lang="en-US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8357394" y="2317884"/>
            <a:ext cx="4724400" cy="14159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Tax Type: Shifted Tax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994" y="3962400"/>
            <a:ext cx="5929541" cy="229724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8738394" y="5638800"/>
            <a:ext cx="3429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29606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</a:t>
            </a:r>
            <a:r>
              <a:rPr lang="en-US" dirty="0" smtClean="0"/>
              <a:t>Create Manual Sales Invoice</a:t>
            </a:r>
            <a:endParaRPr lang="en-US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2166215" y="2317884"/>
            <a:ext cx="3963579" cy="19493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Create Manual Sales Invoice line with: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Zero Price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Shifted tax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Taxable amount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317884"/>
            <a:ext cx="7748165" cy="57689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185194" y="7162800"/>
            <a:ext cx="2209800" cy="5334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2185194" y="5791200"/>
            <a:ext cx="2286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6147594" y="5334000"/>
            <a:ext cx="3048000" cy="3048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6624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Detail – </a:t>
            </a:r>
            <a:r>
              <a:rPr lang="en-US" dirty="0" smtClean="0"/>
              <a:t>Create Manual Sales Invoice</a:t>
            </a:r>
            <a:endParaRPr lang="en-US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1633995" y="2317884"/>
            <a:ext cx="4495800" cy="1949316"/>
          </a:xfrm>
          <a:prstGeom prst="wedgeRoundRectCallou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 smtClean="0"/>
              <a:t>And,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Asset Disposal checked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Asset being disposed linked</a:t>
            </a:r>
          </a:p>
          <a:p>
            <a:pPr algn="ctr"/>
            <a:endParaRPr lang="en-US" sz="2000" dirty="0" smtClean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056622" y="2590800"/>
            <a:ext cx="8543925" cy="5562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2185194" y="5181600"/>
            <a:ext cx="3048000" cy="99060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6252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1825</TotalTime>
  <Words>277</Words>
  <Application>Microsoft Office PowerPoint</Application>
  <PresentationFormat>Custom</PresentationFormat>
  <Paragraphs>52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Tahoma</vt:lpstr>
      <vt:lpstr>FGP</vt:lpstr>
      <vt:lpstr>1_FGP</vt:lpstr>
      <vt:lpstr>PowerPoint Presentation</vt:lpstr>
      <vt:lpstr>Malaysia – Deemed Supplies Asset Disposal</vt:lpstr>
      <vt:lpstr>Content</vt:lpstr>
      <vt:lpstr>Requirement - Deemed Supply Asset Disposal</vt:lpstr>
      <vt:lpstr>Solution Overview – Fixed Asset disposal</vt:lpstr>
      <vt:lpstr>Solution Detail – Master Data</vt:lpstr>
      <vt:lpstr>Master Data – Tax Codes by Country</vt:lpstr>
      <vt:lpstr>Solution Detail – Create Manual Sales Invoice</vt:lpstr>
      <vt:lpstr>Solution Detail – Create Manual Sales Invoice</vt:lpstr>
      <vt:lpstr>Solution Detail – Invoicing</vt:lpstr>
      <vt:lpstr>Solution Detail – Open Entry</vt:lpstr>
      <vt:lpstr>Solution Detail – Tax Analysis</vt:lpstr>
      <vt:lpstr>Solution Detail – Tax Analysis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Ramamurthy Mahesh</cp:lastModifiedBy>
  <cp:revision>105</cp:revision>
  <dcterms:created xsi:type="dcterms:W3CDTF">2014-11-18T17:06:45Z</dcterms:created>
  <dcterms:modified xsi:type="dcterms:W3CDTF">2016-10-19T13:55:31Z</dcterms:modified>
</cp:coreProperties>
</file>