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7" r:id="rId4"/>
    <p:sldId id="258" r:id="rId5"/>
    <p:sldId id="277" r:id="rId6"/>
    <p:sldId id="280" r:id="rId7"/>
    <p:sldId id="281" r:id="rId8"/>
    <p:sldId id="282" r:id="rId9"/>
    <p:sldId id="283" r:id="rId10"/>
    <p:sldId id="284" r:id="rId11"/>
    <p:sldId id="286" r:id="rId12"/>
    <p:sldId id="299" r:id="rId13"/>
    <p:sldId id="287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300" r:id="rId25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8" autoAdjust="0"/>
    <p:restoredTop sz="97086" autoAdjust="0"/>
  </p:normalViewPr>
  <p:slideViewPr>
    <p:cSldViewPr>
      <p:cViewPr varScale="1">
        <p:scale>
          <a:sx n="63" d="100"/>
          <a:sy n="63" d="100"/>
        </p:scale>
        <p:origin x="96" y="106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1560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24200"/>
            <a:ext cx="11688402" cy="24958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3157994" y="3429000"/>
            <a:ext cx="58703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643188" y="1522006"/>
            <a:ext cx="3124200" cy="16672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Conditional formatting can be created by user.</a:t>
            </a:r>
          </a:p>
        </p:txBody>
      </p:sp>
    </p:spTree>
    <p:extLst>
      <p:ext uri="{BB962C8B-B14F-4D97-AF65-F5344CB8AC3E}">
        <p14:creationId xmlns:p14="http://schemas.microsoft.com/office/powerpoint/2010/main" val="314626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039" y="3177341"/>
            <a:ext cx="11709379" cy="52186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233194" y="4953000"/>
            <a:ext cx="28194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3785394" y="7162800"/>
            <a:ext cx="2133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1176794" y="7162800"/>
            <a:ext cx="1143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 identify billable lines with delivery date older than 21 days…</a:t>
            </a:r>
          </a:p>
        </p:txBody>
      </p:sp>
    </p:spTree>
    <p:extLst>
      <p:ext uri="{BB962C8B-B14F-4D97-AF65-F5344CB8AC3E}">
        <p14:creationId xmlns:p14="http://schemas.microsoft.com/office/powerpoint/2010/main" val="243685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039" y="3177341"/>
            <a:ext cx="11709379" cy="52186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1176794" y="7162800"/>
            <a:ext cx="1143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Row icons are user definable. Also coloring is possible…</a:t>
            </a:r>
          </a:p>
        </p:txBody>
      </p:sp>
      <p:sp>
        <p:nvSpPr>
          <p:cNvPr id="9" name="Rectangle 8"/>
          <p:cNvSpPr/>
          <p:nvPr/>
        </p:nvSpPr>
        <p:spPr>
          <a:xfrm>
            <a:off x="7671594" y="6553200"/>
            <a:ext cx="46482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4566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Conditional Formatting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65865"/>
            <a:ext cx="11688402" cy="52083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785394" y="7086600"/>
            <a:ext cx="21336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1329194" y="7391400"/>
            <a:ext cx="1066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5385594" y="4876800"/>
            <a:ext cx="28194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912069" y="1529587"/>
            <a:ext cx="2895600" cy="14386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 identify billable lines with delivery date between 14 and 21 days…</a:t>
            </a:r>
          </a:p>
        </p:txBody>
      </p:sp>
    </p:spTree>
    <p:extLst>
      <p:ext uri="{BB962C8B-B14F-4D97-AF65-F5344CB8AC3E}">
        <p14:creationId xmlns:p14="http://schemas.microsoft.com/office/powerpoint/2010/main" val="149956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</a:t>
            </a:r>
            <a:r>
              <a:rPr lang="en-US" dirty="0" smtClean="0"/>
              <a:t>– Easy Filtering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16" y="3074238"/>
            <a:ext cx="11678698" cy="37837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1100594" y="3733800"/>
            <a:ext cx="17526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1100594" y="5867400"/>
            <a:ext cx="19050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0620824" y="1536199"/>
            <a:ext cx="3124200" cy="159104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User can use the easy filtering option on delivery date column.</a:t>
            </a:r>
          </a:p>
        </p:txBody>
      </p:sp>
    </p:spTree>
    <p:extLst>
      <p:ext uri="{BB962C8B-B14F-4D97-AF65-F5344CB8AC3E}">
        <p14:creationId xmlns:p14="http://schemas.microsoft.com/office/powerpoint/2010/main" val="240964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981" y="3062287"/>
            <a:ext cx="11752533" cy="28992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719594" y="1536199"/>
            <a:ext cx="3047794" cy="1359401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This filter shows all billable lines with delivery date older than 21 days.</a:t>
            </a:r>
          </a:p>
        </p:txBody>
      </p:sp>
    </p:spTree>
    <p:extLst>
      <p:ext uri="{BB962C8B-B14F-4D97-AF65-F5344CB8AC3E}">
        <p14:creationId xmlns:p14="http://schemas.microsoft.com/office/powerpoint/2010/main" val="82617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986" y="2370896"/>
            <a:ext cx="11688402" cy="27019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749" y="5391845"/>
            <a:ext cx="6772275" cy="3019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10567194" y="1536200"/>
            <a:ext cx="3505200" cy="1130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Filter can be saved for reuse.</a:t>
            </a:r>
          </a:p>
        </p:txBody>
      </p:sp>
    </p:spTree>
    <p:extLst>
      <p:ext uri="{BB962C8B-B14F-4D97-AF65-F5344CB8AC3E}">
        <p14:creationId xmlns:p14="http://schemas.microsoft.com/office/powerpoint/2010/main" val="319581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256" y="4114800"/>
            <a:ext cx="11714258" cy="290572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266252" y="1536200"/>
            <a:ext cx="3505200" cy="113080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 user defined name can be given for the filters saved.</a:t>
            </a:r>
          </a:p>
        </p:txBody>
      </p:sp>
    </p:spTree>
    <p:extLst>
      <p:ext uri="{BB962C8B-B14F-4D97-AF65-F5344CB8AC3E}">
        <p14:creationId xmlns:p14="http://schemas.microsoft.com/office/powerpoint/2010/main" val="361186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631" y="3237274"/>
            <a:ext cx="11670883" cy="348845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1405394" y="1566974"/>
            <a:ext cx="2356120" cy="1331674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All saved filters are available for the user.</a:t>
            </a:r>
          </a:p>
        </p:txBody>
      </p:sp>
    </p:spTree>
    <p:extLst>
      <p:ext uri="{BB962C8B-B14F-4D97-AF65-F5344CB8AC3E}">
        <p14:creationId xmlns:p14="http://schemas.microsoft.com/office/powerpoint/2010/main" val="425168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1457325"/>
            <a:ext cx="4333875" cy="41338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1154224" y="1536200"/>
            <a:ext cx="2590800" cy="14508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Via Manage Filters it is possible to view/edit filter conditions.</a:t>
            </a:r>
          </a:p>
        </p:txBody>
      </p:sp>
    </p:spTree>
    <p:extLst>
      <p:ext uri="{BB962C8B-B14F-4D97-AF65-F5344CB8AC3E}">
        <p14:creationId xmlns:p14="http://schemas.microsoft.com/office/powerpoint/2010/main" val="15906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21 days rule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195380"/>
            <a:ext cx="11401425" cy="51625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This is a filter which shows billable lines with delivery dates between 14 and 21 days.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7794" y="6400800"/>
            <a:ext cx="7162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864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938330"/>
            <a:ext cx="6362700" cy="4457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When user chooses this filter…</a:t>
            </a:r>
          </a:p>
        </p:txBody>
      </p:sp>
    </p:spTree>
    <p:extLst>
      <p:ext uri="{BB962C8B-B14F-4D97-AF65-F5344CB8AC3E}">
        <p14:creationId xmlns:p14="http://schemas.microsoft.com/office/powerpoint/2010/main" val="39736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Easy Filtering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3886201"/>
            <a:ext cx="11704892" cy="25348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Billable lies with delivery date between 14 and 21 days are shown.</a:t>
            </a:r>
          </a:p>
        </p:txBody>
      </p:sp>
    </p:spTree>
    <p:extLst>
      <p:ext uri="{BB962C8B-B14F-4D97-AF65-F5344CB8AC3E}">
        <p14:creationId xmlns:p14="http://schemas.microsoft.com/office/powerpoint/2010/main" val="177215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17" y="3810000"/>
            <a:ext cx="11691398" cy="253387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48194" y="1536200"/>
            <a:ext cx="2796830" cy="1621080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User can trigger invoicing immediately to avoid non compliance.</a:t>
            </a:r>
          </a:p>
        </p:txBody>
      </p:sp>
      <p:sp>
        <p:nvSpPr>
          <p:cNvPr id="6" name="Rectangle 5"/>
          <p:cNvSpPr/>
          <p:nvPr/>
        </p:nvSpPr>
        <p:spPr>
          <a:xfrm>
            <a:off x="11176794" y="4114800"/>
            <a:ext cx="11430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337594" y="5029200"/>
            <a:ext cx="3048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5165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Invoicing 360 provides possibility to filter billable lines.</a:t>
            </a:r>
          </a:p>
          <a:p>
            <a:endParaRPr lang="en-US" dirty="0"/>
          </a:p>
          <a:p>
            <a:r>
              <a:rPr lang="en-US" dirty="0" smtClean="0"/>
              <a:t>Conditional formatting and/or Easy filtering can be used to identify billable lines which needs invoicing to stay compliant.</a:t>
            </a:r>
          </a:p>
          <a:p>
            <a:endParaRPr lang="en-US" dirty="0"/>
          </a:p>
          <a:p>
            <a:r>
              <a:rPr lang="en-US" dirty="0" smtClean="0"/>
              <a:t>Invoicing actions can be triggered immediately for the billable lines which are at risk of non compliance.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14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Invoice have to be generated within 21 days of delivery.</a:t>
            </a:r>
          </a:p>
          <a:p>
            <a:r>
              <a:rPr lang="en-US" dirty="0" smtClean="0"/>
              <a:t>Tax Point</a:t>
            </a:r>
          </a:p>
          <a:p>
            <a:pPr lvl="1"/>
            <a:r>
              <a:rPr lang="en-US" dirty="0" smtClean="0"/>
              <a:t>Is invoice date when invoiced within 21 days of delivery.</a:t>
            </a:r>
          </a:p>
          <a:p>
            <a:pPr lvl="1"/>
            <a:r>
              <a:rPr lang="en-US" dirty="0" smtClean="0"/>
              <a:t>Is delivery date if invoice more than 21 days after delivery.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In order to comply with the legal requirement of invoicing within 21 days</a:t>
            </a:r>
          </a:p>
          <a:p>
            <a:pPr lvl="1"/>
            <a:r>
              <a:rPr lang="en-US" dirty="0" smtClean="0"/>
              <a:t>Identify billable lines with delivery dates older than certain number of days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Invoicing 360 shows Billable Lines </a:t>
            </a:r>
          </a:p>
          <a:p>
            <a:r>
              <a:rPr lang="en-US" dirty="0" smtClean="0"/>
              <a:t>LN UI allows for filtering and formatting for easy identification of non-complying billable lines.</a:t>
            </a:r>
            <a:endParaRPr lang="en-US" dirty="0" smtClean="0"/>
          </a:p>
          <a:p>
            <a:pPr marL="455612" lvl="1" indent="0">
              <a:buNone/>
            </a:pPr>
            <a:endParaRPr lang="en-US" dirty="0" smtClean="0"/>
          </a:p>
          <a:p>
            <a:r>
              <a:rPr lang="en-US" dirty="0" smtClean="0"/>
              <a:t>With conditional formatting its possible to identify billable lines older than certain number of days.</a:t>
            </a:r>
          </a:p>
          <a:p>
            <a:endParaRPr lang="en-US" dirty="0"/>
          </a:p>
          <a:p>
            <a:r>
              <a:rPr lang="en-US" dirty="0" smtClean="0"/>
              <a:t>Easy filtering - to show only </a:t>
            </a:r>
            <a:r>
              <a:rPr lang="en-US" dirty="0"/>
              <a:t>billable lines older than certain number of </a:t>
            </a:r>
            <a:r>
              <a:rPr lang="en-US" dirty="0" smtClean="0"/>
              <a:t>days.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Invoicing can be triggered immediately on older billable lines.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0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185194" y="2362200"/>
            <a:ext cx="7696200" cy="8382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54649"/>
            <a:ext cx="3048000" cy="225839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Filters to identify Billable Lines:</a:t>
            </a:r>
          </a:p>
          <a:p>
            <a:pPr marL="342900" indent="-342900" algn="ctr">
              <a:buFontTx/>
              <a:buChar char="-"/>
            </a:pPr>
            <a:r>
              <a:rPr lang="en-US" sz="2000" dirty="0" smtClean="0"/>
              <a:t>Business Partner</a:t>
            </a:r>
          </a:p>
          <a:p>
            <a:pPr marL="342900" indent="-342900" algn="ctr">
              <a:buFontTx/>
              <a:buChar char="-"/>
            </a:pPr>
            <a:r>
              <a:rPr lang="en-US" sz="2000" dirty="0" smtClean="0"/>
              <a:t>Source Document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49070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9576594" y="5486400"/>
            <a:ext cx="1371600" cy="7620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36200"/>
            <a:ext cx="2514600" cy="19720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Delivery Date is available for easy filtering.</a:t>
            </a:r>
          </a:p>
        </p:txBody>
      </p:sp>
    </p:spTree>
    <p:extLst>
      <p:ext uri="{BB962C8B-B14F-4D97-AF65-F5344CB8AC3E}">
        <p14:creationId xmlns:p14="http://schemas.microsoft.com/office/powerpoint/2010/main" val="33012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 360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998" y="1554650"/>
            <a:ext cx="10638796" cy="68413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056622" y="5410200"/>
            <a:ext cx="280972" cy="25146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3" name="Rounded Rectangular Callout 2"/>
          <p:cNvSpPr/>
          <p:nvPr/>
        </p:nvSpPr>
        <p:spPr>
          <a:xfrm>
            <a:off x="12700794" y="1536199"/>
            <a:ext cx="2514600" cy="1819649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Conditional Formatting to identify billable lines with older delivery dates</a:t>
            </a:r>
          </a:p>
        </p:txBody>
      </p:sp>
    </p:spTree>
    <p:extLst>
      <p:ext uri="{BB962C8B-B14F-4D97-AF65-F5344CB8AC3E}">
        <p14:creationId xmlns:p14="http://schemas.microsoft.com/office/powerpoint/2010/main" val="106959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Conditional Formatting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1539829"/>
            <a:ext cx="11277600" cy="33718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45" y="5124450"/>
            <a:ext cx="11287125" cy="32715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ular Callout 12"/>
          <p:cNvSpPr/>
          <p:nvPr/>
        </p:nvSpPr>
        <p:spPr>
          <a:xfrm>
            <a:off x="13334222" y="1536200"/>
            <a:ext cx="2414572" cy="1133848"/>
          </a:xfrm>
          <a:prstGeom prst="wedgeRoundRectCallout">
            <a:avLst/>
          </a:prstGeom>
          <a:solidFill>
            <a:schemeClr val="tx2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Tool Tip describes the formatting description.</a:t>
            </a:r>
          </a:p>
        </p:txBody>
      </p:sp>
    </p:spTree>
    <p:extLst>
      <p:ext uri="{BB962C8B-B14F-4D97-AF65-F5344CB8AC3E}">
        <p14:creationId xmlns:p14="http://schemas.microsoft.com/office/powerpoint/2010/main" val="8854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1757</TotalTime>
  <Words>462</Words>
  <Application>Microsoft Office PowerPoint</Application>
  <PresentationFormat>Custom</PresentationFormat>
  <Paragraphs>71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Tahoma</vt:lpstr>
      <vt:lpstr>FGP</vt:lpstr>
      <vt:lpstr>PowerPoint Presentation</vt:lpstr>
      <vt:lpstr>Malaysia – 21 days rule</vt:lpstr>
      <vt:lpstr>Content</vt:lpstr>
      <vt:lpstr>Requirement</vt:lpstr>
      <vt:lpstr>Solution Overview</vt:lpstr>
      <vt:lpstr>Solution Detail – Invoicing 360</vt:lpstr>
      <vt:lpstr>Solution Detail – Invoicing 360</vt:lpstr>
      <vt:lpstr>Solution Detail – Invoicing 360</vt:lpstr>
      <vt:lpstr>Solution Detail – Conditional Formatting</vt:lpstr>
      <vt:lpstr>Solution Detail – Conditional Formatting</vt:lpstr>
      <vt:lpstr>Solution Detail – Conditional Formatting</vt:lpstr>
      <vt:lpstr>Solution Detail – Conditional Formatting</vt:lpstr>
      <vt:lpstr>Solution Detail – Conditional Formatting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Solution Detail – Easy Filtering</vt:lpstr>
      <vt:lpstr>PowerPoint Presentation</vt:lpstr>
      <vt:lpstr>Summary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125</cp:revision>
  <dcterms:created xsi:type="dcterms:W3CDTF">2014-11-18T17:06:45Z</dcterms:created>
  <dcterms:modified xsi:type="dcterms:W3CDTF">2016-10-19T13:51:33Z</dcterms:modified>
</cp:coreProperties>
</file>