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67" r:id="rId4"/>
    <p:sldId id="258" r:id="rId5"/>
    <p:sldId id="259" r:id="rId6"/>
    <p:sldId id="268" r:id="rId7"/>
    <p:sldId id="271" r:id="rId8"/>
    <p:sldId id="272" r:id="rId9"/>
    <p:sldId id="269" r:id="rId10"/>
    <p:sldId id="274" r:id="rId11"/>
    <p:sldId id="270" r:id="rId12"/>
    <p:sldId id="273" r:id="rId13"/>
    <p:sldId id="275" r:id="rId14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7086" autoAdjust="0"/>
  </p:normalViewPr>
  <p:slideViewPr>
    <p:cSldViewPr>
      <p:cViewPr varScale="1">
        <p:scale>
          <a:sx n="81" d="100"/>
          <a:sy n="81" d="100"/>
        </p:scale>
        <p:origin x="114" y="55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10/24/2016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Tax code defaulting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47256" y="2819400"/>
            <a:ext cx="12074400" cy="49149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10492790" y="2838615"/>
            <a:ext cx="3619500" cy="196839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Also, defaulting can be set up based on</a:t>
            </a:r>
          </a:p>
          <a:p>
            <a:pPr marL="342900" indent="-342900">
              <a:buFontTx/>
              <a:buChar char="-"/>
            </a:pPr>
            <a:r>
              <a:rPr lang="en-US" sz="2000" dirty="0" smtClean="0"/>
              <a:t>Order origin</a:t>
            </a:r>
          </a:p>
          <a:p>
            <a:pPr marL="342900" indent="-342900">
              <a:buFontTx/>
              <a:buChar char="-"/>
            </a:pPr>
            <a:r>
              <a:rPr lang="en-US" sz="2000" dirty="0" smtClean="0"/>
              <a:t>Tax Classification</a:t>
            </a:r>
          </a:p>
          <a:p>
            <a:pPr marL="342900" indent="-342900">
              <a:buFontTx/>
              <a:buChar char="-"/>
            </a:pPr>
            <a:r>
              <a:rPr lang="en-US" sz="2000" dirty="0" smtClean="0"/>
              <a:t>Warehouse</a:t>
            </a:r>
          </a:p>
          <a:p>
            <a:pPr marL="342900" indent="-342900">
              <a:buFontTx/>
              <a:buChar char="-"/>
            </a:pPr>
            <a:r>
              <a:rPr lang="en-US" sz="2000" dirty="0" smtClean="0"/>
              <a:t>Item  and so 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757194" y="5257800"/>
            <a:ext cx="33528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794794" y="3886200"/>
            <a:ext cx="35052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2981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Tax code defaulting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3" y="2133600"/>
            <a:ext cx="12789587" cy="638494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11862594" y="2133600"/>
            <a:ext cx="3770439" cy="235061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Code defaulting at order entry takes into account the tax defaulting set up – In this case the item group of item.</a:t>
            </a:r>
          </a:p>
        </p:txBody>
      </p:sp>
      <p:sp>
        <p:nvSpPr>
          <p:cNvPr id="6" name="Rectangle 5"/>
          <p:cNvSpPr/>
          <p:nvPr/>
        </p:nvSpPr>
        <p:spPr>
          <a:xfrm>
            <a:off x="4013994" y="7772400"/>
            <a:ext cx="1066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0033794" y="7772400"/>
            <a:ext cx="12954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9995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Totals by MSIC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703230"/>
            <a:ext cx="5762625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793" y="1718470"/>
            <a:ext cx="8281479" cy="68085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719594" y="5791200"/>
            <a:ext cx="4114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0719594" y="7170110"/>
            <a:ext cx="4114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2319794" y="2057400"/>
            <a:ext cx="3297341" cy="15240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Print Tax Report by Tax Position prints totals by tax position.</a:t>
            </a:r>
          </a:p>
        </p:txBody>
      </p:sp>
      <p:sp>
        <p:nvSpPr>
          <p:cNvPr id="9" name="Rectangle 8"/>
          <p:cNvSpPr/>
          <p:nvPr/>
        </p:nvSpPr>
        <p:spPr>
          <a:xfrm>
            <a:off x="1118394" y="4191000"/>
            <a:ext cx="3124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3618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Totals by MSIC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703230"/>
            <a:ext cx="5762625" cy="4838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793" y="1718470"/>
            <a:ext cx="8281479" cy="68085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719594" y="5791200"/>
            <a:ext cx="4114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0719594" y="7170110"/>
            <a:ext cx="4114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2319794" y="2057400"/>
            <a:ext cx="3297341" cy="15240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These totals represent the output tax breakdown by MSIC.</a:t>
            </a:r>
          </a:p>
        </p:txBody>
      </p:sp>
      <p:sp>
        <p:nvSpPr>
          <p:cNvPr id="9" name="Rectangle 8"/>
          <p:cNvSpPr/>
          <p:nvPr/>
        </p:nvSpPr>
        <p:spPr>
          <a:xfrm>
            <a:off x="1118394" y="4191000"/>
            <a:ext cx="3124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4791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MSIC Codes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Breakdown value of output taxes in accordance with major industries code</a:t>
            </a:r>
          </a:p>
          <a:p>
            <a:pPr lvl="1"/>
            <a:r>
              <a:rPr lang="en-US" dirty="0" smtClean="0"/>
              <a:t>Statistical purpose</a:t>
            </a:r>
          </a:p>
          <a:p>
            <a:pPr lvl="1"/>
            <a:r>
              <a:rPr lang="en-US" dirty="0" smtClean="0"/>
              <a:t>Only output taxes</a:t>
            </a:r>
          </a:p>
          <a:p>
            <a:endParaRPr lang="en-US" dirty="0"/>
          </a:p>
          <a:p>
            <a:r>
              <a:rPr lang="en-US" dirty="0" smtClean="0"/>
              <a:t>Part of GST-03 reporting</a:t>
            </a:r>
          </a:p>
          <a:p>
            <a:pPr lvl="1"/>
            <a:r>
              <a:rPr lang="en-US" dirty="0" smtClean="0"/>
              <a:t>Position 19 in GST-03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For each major industry codes, separate set of output tax codes to be defined.</a:t>
            </a:r>
          </a:p>
          <a:p>
            <a:endParaRPr lang="en-US" dirty="0"/>
          </a:p>
          <a:p>
            <a:r>
              <a:rPr lang="en-US" dirty="0" smtClean="0"/>
              <a:t>Output tax codes defaulting </a:t>
            </a:r>
            <a:r>
              <a:rPr lang="en-US" dirty="0" smtClean="0"/>
              <a:t>during data entry </a:t>
            </a:r>
            <a:r>
              <a:rPr lang="en-US" dirty="0" smtClean="0"/>
              <a:t>based on</a:t>
            </a:r>
          </a:p>
          <a:p>
            <a:pPr lvl="1"/>
            <a:r>
              <a:rPr lang="en-US" dirty="0" smtClean="0"/>
              <a:t>Order Origin ( Sales, Service, Manual Sales Invoice, …)</a:t>
            </a:r>
          </a:p>
          <a:p>
            <a:pPr lvl="1"/>
            <a:r>
              <a:rPr lang="en-US" dirty="0" smtClean="0"/>
              <a:t>Item Group</a:t>
            </a:r>
          </a:p>
          <a:p>
            <a:pPr lvl="1"/>
            <a:r>
              <a:rPr lang="en-US" dirty="0" smtClean="0"/>
              <a:t>Item</a:t>
            </a:r>
          </a:p>
          <a:p>
            <a:pPr lvl="1"/>
            <a:r>
              <a:rPr lang="en-US" dirty="0" smtClean="0"/>
              <a:t>Tax Classification</a:t>
            </a:r>
          </a:p>
          <a:p>
            <a:pPr lvl="1"/>
            <a:r>
              <a:rPr lang="en-US" dirty="0" smtClean="0"/>
              <a:t>…</a:t>
            </a:r>
          </a:p>
          <a:p>
            <a:pPr lvl="1"/>
            <a:endParaRPr lang="en-US" dirty="0"/>
          </a:p>
          <a:p>
            <a:r>
              <a:rPr lang="en-US" dirty="0" smtClean="0"/>
              <a:t>Separate tax positions to be created for each </a:t>
            </a:r>
            <a:r>
              <a:rPr lang="en-US" dirty="0"/>
              <a:t>major industry</a:t>
            </a:r>
            <a:r>
              <a:rPr lang="en-US" dirty="0" smtClean="0"/>
              <a:t> code breakdown</a:t>
            </a:r>
          </a:p>
          <a:p>
            <a:pPr lvl="1"/>
            <a:r>
              <a:rPr lang="en-US" dirty="0" smtClean="0"/>
              <a:t>Appropriate tax code to be linked to the tax position</a:t>
            </a:r>
          </a:p>
          <a:p>
            <a:pPr lvl="1"/>
            <a:endParaRPr lang="en-US" dirty="0"/>
          </a:p>
          <a:p>
            <a:r>
              <a:rPr lang="en-US" dirty="0" smtClean="0"/>
              <a:t>Totals per tax position will give the breakdown by </a:t>
            </a:r>
            <a:r>
              <a:rPr lang="en-US" dirty="0"/>
              <a:t>major industry</a:t>
            </a:r>
            <a:r>
              <a:rPr lang="en-US" dirty="0" smtClean="0"/>
              <a:t> code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Tax Codes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1687990"/>
            <a:ext cx="11261461" cy="68305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51794" y="7924800"/>
            <a:ext cx="2743200" cy="59374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ounded Rectangular Callout 8"/>
          <p:cNvSpPr/>
          <p:nvPr/>
        </p:nvSpPr>
        <p:spPr>
          <a:xfrm>
            <a:off x="12075054" y="1687989"/>
            <a:ext cx="3216540" cy="1588611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Separate set of tax codes defined for each MSIC code.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51794" y="4419600"/>
            <a:ext cx="27432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1306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Tax Position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2670660"/>
            <a:ext cx="14854775" cy="486520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1084" y="3352800"/>
            <a:ext cx="629471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4242594" y="5715000"/>
            <a:ext cx="3352800" cy="1066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405394" y="2971800"/>
            <a:ext cx="4188735" cy="1512411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Output tax codes of MSIC 1 are linked to tax position 19-B1</a:t>
            </a:r>
          </a:p>
        </p:txBody>
      </p:sp>
    </p:spTree>
    <p:extLst>
      <p:ext uri="{BB962C8B-B14F-4D97-AF65-F5344CB8AC3E}">
        <p14:creationId xmlns:p14="http://schemas.microsoft.com/office/powerpoint/2010/main" val="57156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Tax Position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084" y="2438400"/>
            <a:ext cx="14840838" cy="48609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89794" y="3200400"/>
            <a:ext cx="6172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242594" y="5486400"/>
            <a:ext cx="3429000" cy="1066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1557794" y="2971800"/>
            <a:ext cx="4036335" cy="1512411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Output tax codes of MSIC 2 are linked to tax position 19-B2</a:t>
            </a:r>
          </a:p>
        </p:txBody>
      </p:sp>
    </p:spTree>
    <p:extLst>
      <p:ext uri="{BB962C8B-B14F-4D97-AF65-F5344CB8AC3E}">
        <p14:creationId xmlns:p14="http://schemas.microsoft.com/office/powerpoint/2010/main" val="361175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Tax code defaulting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47256" y="2819400"/>
            <a:ext cx="12074400" cy="4914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109994" y="5257800"/>
            <a:ext cx="914400" cy="1371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1786394" y="5257800"/>
            <a:ext cx="1219200" cy="1447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492790" y="2838615"/>
            <a:ext cx="3619500" cy="196839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In Tax Exceptions by Country, tax defaulting can be set up.</a:t>
            </a:r>
          </a:p>
          <a:p>
            <a:pPr algn="ctr"/>
            <a:r>
              <a:rPr lang="en-US" sz="2000" dirty="0" smtClean="0"/>
              <a:t>For Example – based on item group</a:t>
            </a:r>
          </a:p>
        </p:txBody>
      </p:sp>
    </p:spTree>
    <p:extLst>
      <p:ext uri="{BB962C8B-B14F-4D97-AF65-F5344CB8AC3E}">
        <p14:creationId xmlns:p14="http://schemas.microsoft.com/office/powerpoint/2010/main" val="26249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alpha val="20000"/>
          </a:schemeClr>
        </a:solidFill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1533</TotalTime>
  <Words>282</Words>
  <Application>Microsoft Office PowerPoint</Application>
  <PresentationFormat>Custom</PresentationFormat>
  <Paragraphs>57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Tahoma</vt:lpstr>
      <vt:lpstr>FGP</vt:lpstr>
      <vt:lpstr>PowerPoint Presentation</vt:lpstr>
      <vt:lpstr>Malaysia – MSIC Codes</vt:lpstr>
      <vt:lpstr>Content</vt:lpstr>
      <vt:lpstr>Requirement</vt:lpstr>
      <vt:lpstr>Solution Overview</vt:lpstr>
      <vt:lpstr>Solution Detail – Tax Codes</vt:lpstr>
      <vt:lpstr>Solution Detail – Tax Position </vt:lpstr>
      <vt:lpstr>Solution Detail – Tax Position </vt:lpstr>
      <vt:lpstr>Solution Detail – Tax code defaulting</vt:lpstr>
      <vt:lpstr>Solution Detail – Tax code defaulting</vt:lpstr>
      <vt:lpstr>Solution Detail – Tax code defaulting</vt:lpstr>
      <vt:lpstr>Solution Detail – Totals by MSIC</vt:lpstr>
      <vt:lpstr>Solution Detail – Totals by MSIC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123</cp:revision>
  <dcterms:created xsi:type="dcterms:W3CDTF">2014-11-18T17:06:45Z</dcterms:created>
  <dcterms:modified xsi:type="dcterms:W3CDTF">2016-10-24T09:58:46Z</dcterms:modified>
</cp:coreProperties>
</file>