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8" r:id="rId3"/>
    <p:sldId id="267" r:id="rId4"/>
    <p:sldId id="271" r:id="rId5"/>
    <p:sldId id="269" r:id="rId6"/>
    <p:sldId id="272" r:id="rId7"/>
    <p:sldId id="270" r:id="rId8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7086" autoAdjust="0"/>
  </p:normalViewPr>
  <p:slideViewPr>
    <p:cSldViewPr>
      <p:cViewPr varScale="1">
        <p:scale>
          <a:sx n="65" d="100"/>
          <a:sy n="65" d="100"/>
        </p:scale>
        <p:origin x="576" y="48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10/17/2016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077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</a:t>
            </a:r>
            <a:r>
              <a:rPr lang="en-US" smtClean="0"/>
              <a:t>Order Consigned Consumptions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Patrick Noblett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09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Cosigned inventory should have a simple way to track what quantity has been sent to consigned replenishment warehouse and what quantities have been consumed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Have a Session to view consigned quantities per Sales Order Line (Replenishment type)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Separate Session to view consigned </a:t>
            </a:r>
            <a:r>
              <a:rPr lang="en-US" smtClean="0"/>
              <a:t>inventory </a:t>
            </a:r>
            <a:r>
              <a:rPr lang="en-US" smtClean="0"/>
              <a:t>consumptions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9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Provide Insight into the consumed/not consumed quantity of consigned </a:t>
            </a:r>
            <a:r>
              <a:rPr lang="en-US" dirty="0" smtClean="0"/>
              <a:t>inventory</a:t>
            </a:r>
            <a:r>
              <a:rPr lang="en-US" dirty="0"/>
              <a:t> </a:t>
            </a:r>
            <a:r>
              <a:rPr lang="en-US" dirty="0" smtClean="0"/>
              <a:t>vs Delivered quantity over time</a:t>
            </a:r>
          </a:p>
          <a:p>
            <a:pPr lvl="1"/>
            <a:r>
              <a:rPr lang="en-US" dirty="0" smtClean="0"/>
              <a:t>What is shipped to a consigned replenishment warehouse</a:t>
            </a:r>
            <a:endParaRPr lang="en-US" dirty="0"/>
          </a:p>
          <a:p>
            <a:r>
              <a:rPr lang="en-US" dirty="0" smtClean="0"/>
              <a:t>Add this insight to the Replenishment SO session and to have a separate stand alone </a:t>
            </a:r>
            <a:r>
              <a:rPr lang="en-US" dirty="0" smtClean="0"/>
              <a:t>session</a:t>
            </a:r>
          </a:p>
          <a:p>
            <a:r>
              <a:rPr lang="en-US" dirty="0" smtClean="0"/>
              <a:t>Sales Order session (tdsls4100m900) -  Actual Delivery Lines Tab</a:t>
            </a:r>
          </a:p>
          <a:p>
            <a:pPr lvl="1"/>
            <a:r>
              <a:rPr lang="en-US" dirty="0" smtClean="0"/>
              <a:t>New fields for Consignment Consumption</a:t>
            </a:r>
          </a:p>
          <a:p>
            <a:r>
              <a:rPr lang="en-US" dirty="0" smtClean="0"/>
              <a:t>New Session Sales Order Actual Delivery Consumptions (tdsls4106m200)</a:t>
            </a:r>
            <a:endParaRPr lang="en-US" dirty="0" smtClean="0"/>
          </a:p>
          <a:p>
            <a:r>
              <a:rPr lang="en-US" dirty="0" smtClean="0"/>
              <a:t>Ability to filter on consumption status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3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Sales </a:t>
            </a:r>
            <a:r>
              <a:rPr lang="en-US" dirty="0" smtClean="0"/>
              <a:t>Order -Actual Delivery Lines Tab</a:t>
            </a:r>
            <a:br>
              <a:rPr lang="en-US" dirty="0" smtClean="0"/>
            </a:br>
            <a:r>
              <a:rPr lang="en-US" dirty="0" smtClean="0"/>
              <a:t>(tdsls4100m900)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376194" y="4724400"/>
            <a:ext cx="1143000" cy="12192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467409"/>
            <a:ext cx="10923809" cy="695238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571781" y="5639418"/>
            <a:ext cx="2708112" cy="1439862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Sales Order Consumptions</a:t>
            </a:r>
          </a:p>
        </p:txBody>
      </p:sp>
    </p:spTree>
    <p:extLst>
      <p:ext uri="{BB962C8B-B14F-4D97-AF65-F5344CB8AC3E}">
        <p14:creationId xmlns:p14="http://schemas.microsoft.com/office/powerpoint/2010/main" val="362727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Sales </a:t>
            </a:r>
            <a:r>
              <a:rPr lang="en-US" dirty="0" smtClean="0"/>
              <a:t>Order Actual Delivery Consumptions </a:t>
            </a:r>
            <a:br>
              <a:rPr lang="en-US" dirty="0" smtClean="0"/>
            </a:br>
            <a:r>
              <a:rPr lang="en-US" dirty="0" smtClean="0"/>
              <a:t>(tdsls4106m200)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376194" y="4724400"/>
            <a:ext cx="1143000" cy="12192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5813" y="2705771"/>
            <a:ext cx="12447587" cy="5250109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2319794" y="1597953"/>
            <a:ext cx="2708112" cy="1439862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Sales Order Consumptions</a:t>
            </a:r>
          </a:p>
        </p:txBody>
      </p:sp>
    </p:spTree>
    <p:extLst>
      <p:ext uri="{BB962C8B-B14F-4D97-AF65-F5344CB8AC3E}">
        <p14:creationId xmlns:p14="http://schemas.microsoft.com/office/powerpoint/2010/main" val="226772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1422</TotalTime>
  <Words>149</Words>
  <Application>Microsoft Office PowerPoint</Application>
  <PresentationFormat>Custom</PresentationFormat>
  <Paragraphs>29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Tahoma</vt:lpstr>
      <vt:lpstr>FGP</vt:lpstr>
      <vt:lpstr>PowerPoint Presentation</vt:lpstr>
      <vt:lpstr>Sales Order Consigned Consumptions</vt:lpstr>
      <vt:lpstr>Agenda</vt:lpstr>
      <vt:lpstr>Requirement</vt:lpstr>
      <vt:lpstr>Solution Overview</vt:lpstr>
      <vt:lpstr>Example – Sales Order -Actual Delivery Lines Tab (tdsls4100m900)</vt:lpstr>
      <vt:lpstr>Example – Sales Order Actual Delivery Consumptions  (tdsls4106m200)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Patrick Noblett</cp:lastModifiedBy>
  <cp:revision>100</cp:revision>
  <dcterms:created xsi:type="dcterms:W3CDTF">2014-11-18T17:06:45Z</dcterms:created>
  <dcterms:modified xsi:type="dcterms:W3CDTF">2016-10-17T10:25:51Z</dcterms:modified>
</cp:coreProperties>
</file>